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B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82278" autoAdjust="0"/>
  </p:normalViewPr>
  <p:slideViewPr>
    <p:cSldViewPr snapToGrid="0">
      <p:cViewPr>
        <p:scale>
          <a:sx n="66" d="100"/>
          <a:sy n="66" d="100"/>
        </p:scale>
        <p:origin x="100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ACD97-398F-4E8E-B749-376B9419E7ED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53DDA-44A5-4B1F-9DE7-309E89AAF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52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53DDA-44A5-4B1F-9DE7-309E89AAF59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789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53DDA-44A5-4B1F-9DE7-309E89AAF59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873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53DDA-44A5-4B1F-9DE7-309E89AAF59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17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EAF4-5170-46E3-9B79-67814440E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E26D0-24EA-45E7-B6C5-271653D57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B3B35-A58C-4B31-A876-D22D488B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D2423-B6AE-4902-A870-3FA25F6A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BBCF5-9721-49AB-991A-4947B840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7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DCD2-4FFE-4D21-83D0-B23999F7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8AA1C-C0C4-46C8-A106-03E8BE11B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C7454-C883-4D72-80DF-8A4AA77A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1FA9F-8EC3-4950-87B2-590569B8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E1B7-8EF4-45BB-8250-513D60E7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328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5DB7DE-EA94-4537-93D8-AE2A8BCC4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EBB0F-B70C-496F-B259-AA9A4D04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B15E0-6B91-45F3-BB09-8A579AB4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0D210-A40A-40BD-81B8-4550F26C9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223D-DA6C-43FE-A47D-B8E1180F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1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2974-A4C3-40A6-BBFE-1770E496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14D44-5FB0-4B76-839D-8AA06728A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27E4-8702-444C-83E7-A1413354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07C9D-36BF-41E3-A93F-1758653F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848AA-BD02-4212-8B0E-EA99AC5A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87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9E11-9002-4C11-9495-0D1A9016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116AA-A8A3-4D8D-B675-76676E9C8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D7060-0ADB-4CC8-B18E-ACCE41CF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5D9F3-E1A0-475A-B575-17C5C761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9305F-4C86-4575-B8B0-35F3DF0C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08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81DA-D80C-4DF0-BAF5-4341519D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D0AD-57F2-4D0D-A511-B26E1A87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F3382-1739-40A6-8B20-39C9C698C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071CA-10F3-4488-A64D-427E7F29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64738-E229-4E51-B9E5-E2F28322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C7057-5A17-409D-9B57-E354AD4C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2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12AD-2826-4EEA-BC25-0F9766B3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8D81E-288C-4900-A5A9-8AEF55E9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E44BD-CFF6-49C6-9B45-1F4FFA962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2162B-2920-4BED-9FAC-D1C42D124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9B3F44-FFEB-45C6-BB77-2C361DF99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7FCCC-8348-42EE-9CDC-67ADDAEF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150B3-ADBD-40C0-A944-D6556816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D6A1A-6EEC-4203-BB9D-06D57FB3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9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BF45-00BD-445A-8DA2-529E6DE7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4D18B-2A7D-4F6A-A62D-C116F751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74323-2304-4A80-BDF7-50021B88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FE78F-C5A5-45F1-8C92-60B78D7B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7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B8071-657E-487B-B11F-2DA9CA08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51E5B-B01D-41CD-8CCA-635FFA49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10BE0-42BD-469A-BDB2-82BAE45E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26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2101-AB7C-474B-BD2D-3DAED58F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D71F7-5533-4687-85B4-2A01D93C0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3D3EB-0A12-4826-A30D-C0AD5CA7E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6CD99-E158-47FA-991B-7DD2A996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01F1B-A990-4A89-9011-315D4309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81976-BF7E-4EAC-A37A-0A1B97D2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60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0834-B4AC-4145-BD65-7A49DEEE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047B3-287E-499E-9C49-6D13D99BC0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92D16-2AA4-4D01-8BC2-589F1E363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09DAB-9594-4AE3-9080-C62DB9A5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8480D-D594-407C-94B4-54BA90AE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7B87A-9587-4473-8A9E-8982C692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21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51CD33-0670-4437-85E4-F2295B95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8DEA8-EC1D-4873-B86A-EF3F420D9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9A7DA-1A57-4B4A-9A2C-D5F7F28F6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15437-8D60-4882-977F-64FDE9A2EE89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D023D-C93F-44F1-BFFE-D75527FA9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B7380-E3EE-454C-A2C7-FDDFB99AF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31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21.pn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05A3E34-998C-412D-9251-DB5B09E80AFD}"/>
              </a:ext>
            </a:extLst>
          </p:cNvPr>
          <p:cNvSpPr/>
          <p:nvPr/>
        </p:nvSpPr>
        <p:spPr>
          <a:xfrm>
            <a:off x="15090" y="945658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9FDE5-7280-4E0A-A951-7C01D0263F43}"/>
              </a:ext>
            </a:extLst>
          </p:cNvPr>
          <p:cNvSpPr/>
          <p:nvPr/>
        </p:nvSpPr>
        <p:spPr>
          <a:xfrm>
            <a:off x="8614780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 </a:t>
            </a:r>
            <a:r>
              <a:rPr lang="en-GB">
                <a:solidFill>
                  <a:schemeClr val="bg1">
                    <a:lumMod val="50000"/>
                  </a:schemeClr>
                </a:solidFill>
              </a:rPr>
              <a:t>Search…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0BC73-C895-4D00-994F-51572E202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589" y="304778"/>
            <a:ext cx="236135" cy="23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E0F072-1ED6-4449-ADE9-AB203D13C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13" y="266141"/>
            <a:ext cx="304843" cy="30484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B3F9D9-B209-4D70-A480-26F15AE9FB73}"/>
              </a:ext>
            </a:extLst>
          </p:cNvPr>
          <p:cNvSpPr/>
          <p:nvPr/>
        </p:nvSpPr>
        <p:spPr>
          <a:xfrm>
            <a:off x="5386744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Categories: 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90" y="156732"/>
            <a:ext cx="218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568EE3-78FF-4F58-A603-E59FEFEAE365}"/>
              </a:ext>
            </a:extLst>
          </p:cNvPr>
          <p:cNvCxnSpPr>
            <a:cxnSpLocks/>
          </p:cNvCxnSpPr>
          <p:nvPr/>
        </p:nvCxnSpPr>
        <p:spPr>
          <a:xfrm>
            <a:off x="11269196" y="157173"/>
            <a:ext cx="0" cy="52277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24C12A9-D9AB-4755-9D76-EB366A4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969" y="266141"/>
            <a:ext cx="366436" cy="36643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5D77577-B3F8-40C6-935A-A84B1E279A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4002617"/>
            <a:ext cx="1719506" cy="171950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34355B-F400-4C22-B094-7BAD164431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00" y="3992639"/>
            <a:ext cx="1719506" cy="171950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01AC02F-B2F4-4B55-A1EA-19053E7984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28" y="4031589"/>
            <a:ext cx="1719507" cy="17195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BF3192-2715-4D04-A5A0-3D3BF19CC9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83" y="4050189"/>
            <a:ext cx="1722197" cy="171950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92CC74-12FB-4A03-B216-A827BE60FEBA}"/>
              </a:ext>
            </a:extLst>
          </p:cNvPr>
          <p:cNvSpPr txBox="1"/>
          <p:nvPr/>
        </p:nvSpPr>
        <p:spPr>
          <a:xfrm>
            <a:off x="9732756" y="5749973"/>
            <a:ext cx="17659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 b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Warhammer 40k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40000$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97C473E-B0EE-431C-9448-7C84FAD5C447}"/>
              </a:ext>
            </a:extLst>
          </p:cNvPr>
          <p:cNvSpPr/>
          <p:nvPr/>
        </p:nvSpPr>
        <p:spPr>
          <a:xfrm>
            <a:off x="10008793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8D274-7F7B-4158-B401-B765768EC3B6}"/>
              </a:ext>
            </a:extLst>
          </p:cNvPr>
          <p:cNvSpPr txBox="1"/>
          <p:nvPr/>
        </p:nvSpPr>
        <p:spPr>
          <a:xfrm>
            <a:off x="10697735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91C4EA-D631-4BB4-9DBC-312C9403F63E}"/>
              </a:ext>
            </a:extLst>
          </p:cNvPr>
          <p:cNvSpPr txBox="1"/>
          <p:nvPr/>
        </p:nvSpPr>
        <p:spPr>
          <a:xfrm>
            <a:off x="9791943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9C69128-CE42-4270-9366-37B1656E86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34" y="6420112"/>
            <a:ext cx="181963" cy="18196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940A22C-4509-4854-8288-C58C60ADB7EF}"/>
              </a:ext>
            </a:extLst>
          </p:cNvPr>
          <p:cNvSpPr txBox="1"/>
          <p:nvPr/>
        </p:nvSpPr>
        <p:spPr>
          <a:xfrm>
            <a:off x="1022172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FPS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Call of Duty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769$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3F8B3AB-B161-473C-8CC9-A1035B2AC119}"/>
              </a:ext>
            </a:extLst>
          </p:cNvPr>
          <p:cNvSpPr/>
          <p:nvPr/>
        </p:nvSpPr>
        <p:spPr>
          <a:xfrm>
            <a:off x="1298209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A09EE5-F0D4-48BA-8022-F4168E29C203}"/>
              </a:ext>
            </a:extLst>
          </p:cNvPr>
          <p:cNvSpPr txBox="1"/>
          <p:nvPr/>
        </p:nvSpPr>
        <p:spPr>
          <a:xfrm>
            <a:off x="1987151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DDEE80-15A8-447B-A006-49B2085CBDDA}"/>
              </a:ext>
            </a:extLst>
          </p:cNvPr>
          <p:cNvSpPr txBox="1"/>
          <p:nvPr/>
        </p:nvSpPr>
        <p:spPr>
          <a:xfrm>
            <a:off x="1081359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575E7AF-9971-4071-AE30-B0C2A7C36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0" y="6420112"/>
            <a:ext cx="181963" cy="18196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882572E-D522-473C-9FE3-A14739C49047}"/>
              </a:ext>
            </a:extLst>
          </p:cNvPr>
          <p:cNvSpPr txBox="1"/>
          <p:nvPr/>
        </p:nvSpPr>
        <p:spPr>
          <a:xfrm>
            <a:off x="3195746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Adventure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GTA V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1755$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0745363-9A2E-43D8-8DF9-F59E2301BE78}"/>
              </a:ext>
            </a:extLst>
          </p:cNvPr>
          <p:cNvSpPr/>
          <p:nvPr/>
        </p:nvSpPr>
        <p:spPr>
          <a:xfrm>
            <a:off x="3471783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4E7DE8-3368-4760-838F-49F6221DE272}"/>
              </a:ext>
            </a:extLst>
          </p:cNvPr>
          <p:cNvSpPr txBox="1"/>
          <p:nvPr/>
        </p:nvSpPr>
        <p:spPr>
          <a:xfrm>
            <a:off x="4160725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140653-3CAE-42FE-9B95-2F2BE311EAC5}"/>
              </a:ext>
            </a:extLst>
          </p:cNvPr>
          <p:cNvSpPr txBox="1"/>
          <p:nvPr/>
        </p:nvSpPr>
        <p:spPr>
          <a:xfrm>
            <a:off x="3254933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1A26331-F285-4674-B74A-6F3D54E75D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4" y="6420112"/>
            <a:ext cx="181963" cy="18196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B3988FA-FAA5-4858-BA95-8772CBF99774}"/>
              </a:ext>
            </a:extLst>
          </p:cNvPr>
          <p:cNvSpPr txBox="1"/>
          <p:nvPr/>
        </p:nvSpPr>
        <p:spPr>
          <a:xfrm>
            <a:off x="5359545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Prototype 2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145$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D5905BD-1953-4EC7-9172-138CCD48B157}"/>
              </a:ext>
            </a:extLst>
          </p:cNvPr>
          <p:cNvSpPr/>
          <p:nvPr/>
        </p:nvSpPr>
        <p:spPr>
          <a:xfrm>
            <a:off x="5635582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F1EE82-5E44-4AB8-ABDD-D35CEA2C65F0}"/>
              </a:ext>
            </a:extLst>
          </p:cNvPr>
          <p:cNvSpPr txBox="1"/>
          <p:nvPr/>
        </p:nvSpPr>
        <p:spPr>
          <a:xfrm>
            <a:off x="6324524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A7D90F-0536-4EA3-B9F4-A6E9C41344EF}"/>
              </a:ext>
            </a:extLst>
          </p:cNvPr>
          <p:cNvSpPr txBox="1"/>
          <p:nvPr/>
        </p:nvSpPr>
        <p:spPr>
          <a:xfrm>
            <a:off x="5418732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2EF7667-CD23-4D87-B60F-970CC93093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23" y="6420112"/>
            <a:ext cx="181963" cy="18196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6C24656-4DB1-400F-8378-563884DEAAB4}"/>
              </a:ext>
            </a:extLst>
          </p:cNvPr>
          <p:cNvSpPr txBox="1"/>
          <p:nvPr/>
        </p:nvSpPr>
        <p:spPr>
          <a:xfrm>
            <a:off x="7595845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FPS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Left 4 Dead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58$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3D05398-1864-4103-957F-6EBD04C1AED0}"/>
              </a:ext>
            </a:extLst>
          </p:cNvPr>
          <p:cNvSpPr/>
          <p:nvPr/>
        </p:nvSpPr>
        <p:spPr>
          <a:xfrm>
            <a:off x="7871882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E6B654-7246-4D5E-A93C-1CDC49143B40}"/>
              </a:ext>
            </a:extLst>
          </p:cNvPr>
          <p:cNvSpPr txBox="1"/>
          <p:nvPr/>
        </p:nvSpPr>
        <p:spPr>
          <a:xfrm>
            <a:off x="8560824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134CE2A-6499-445F-A2D7-8CA98A9789E3}"/>
              </a:ext>
            </a:extLst>
          </p:cNvPr>
          <p:cNvSpPr txBox="1"/>
          <p:nvPr/>
        </p:nvSpPr>
        <p:spPr>
          <a:xfrm>
            <a:off x="7655032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E6BB2E4-A91B-4DFB-8E71-F9307E89E3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23" y="6420112"/>
            <a:ext cx="181963" cy="181963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FB8F183F-6379-4B17-BD9D-E664BC1D5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1207158"/>
            <a:ext cx="1719506" cy="171950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0715299D-65E2-48DE-882A-0F05B06E93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00" y="1197180"/>
            <a:ext cx="1719506" cy="171950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2C1D2641-DCD4-4489-9D70-79BC4A6137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28" y="1236130"/>
            <a:ext cx="1719507" cy="1719507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6358D79F-9DD6-4861-9E93-3AD0A35771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40" y="1254729"/>
            <a:ext cx="1719506" cy="171950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5352F082-AF81-41CF-AE95-69602639CB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83" y="1254730"/>
            <a:ext cx="1722197" cy="171950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168315B0-DC2A-4A32-9B40-CF5A681D1684}"/>
              </a:ext>
            </a:extLst>
          </p:cNvPr>
          <p:cNvSpPr txBox="1"/>
          <p:nvPr/>
        </p:nvSpPr>
        <p:spPr>
          <a:xfrm>
            <a:off x="9732756" y="2954514"/>
            <a:ext cx="17659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Gacha game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Zenless Zone Zero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500$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20014674-90E4-4DE7-85A7-077AF24D158A}"/>
              </a:ext>
            </a:extLst>
          </p:cNvPr>
          <p:cNvSpPr/>
          <p:nvPr/>
        </p:nvSpPr>
        <p:spPr>
          <a:xfrm>
            <a:off x="10008793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89C982D-CDFB-4D2B-BABE-890AEB2F99DF}"/>
              </a:ext>
            </a:extLst>
          </p:cNvPr>
          <p:cNvSpPr txBox="1"/>
          <p:nvPr/>
        </p:nvSpPr>
        <p:spPr>
          <a:xfrm>
            <a:off x="10697735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D18070B-FAE0-474F-8AF1-56C640012E08}"/>
              </a:ext>
            </a:extLst>
          </p:cNvPr>
          <p:cNvSpPr txBox="1"/>
          <p:nvPr/>
        </p:nvSpPr>
        <p:spPr>
          <a:xfrm>
            <a:off x="9791943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79AB094D-ED85-4586-9483-719F1ED0A7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34" y="3624653"/>
            <a:ext cx="181963" cy="181963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E01D2F49-8BE5-4D98-89B3-209B5C39F2C3}"/>
              </a:ext>
            </a:extLst>
          </p:cNvPr>
          <p:cNvSpPr txBox="1"/>
          <p:nvPr/>
        </p:nvSpPr>
        <p:spPr>
          <a:xfrm>
            <a:off x="1022172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Gacha game</a:t>
            </a:r>
          </a:p>
          <a:p>
            <a:r>
              <a:rPr lang="en-GB" sz="11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Blue Archive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500$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6CC98609-9394-48D8-AD32-94987ECC5B39}"/>
              </a:ext>
            </a:extLst>
          </p:cNvPr>
          <p:cNvSpPr/>
          <p:nvPr/>
        </p:nvSpPr>
        <p:spPr>
          <a:xfrm>
            <a:off x="1298209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52664C0-57F9-4765-9FF3-D0EC6E44B9C8}"/>
              </a:ext>
            </a:extLst>
          </p:cNvPr>
          <p:cNvSpPr txBox="1"/>
          <p:nvPr/>
        </p:nvSpPr>
        <p:spPr>
          <a:xfrm>
            <a:off x="1987151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55F7BE0-01E2-4A2C-89AE-CF1B4FFEC321}"/>
              </a:ext>
            </a:extLst>
          </p:cNvPr>
          <p:cNvSpPr txBox="1"/>
          <p:nvPr/>
        </p:nvSpPr>
        <p:spPr>
          <a:xfrm>
            <a:off x="1081359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EB51696A-3EEE-428F-8AF9-25CC08B1DB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0" y="3624653"/>
            <a:ext cx="181963" cy="18196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74461B30-91F3-4677-817D-B01AEC52A044}"/>
              </a:ext>
            </a:extLst>
          </p:cNvPr>
          <p:cNvSpPr txBox="1"/>
          <p:nvPr/>
        </p:nvSpPr>
        <p:spPr>
          <a:xfrm>
            <a:off x="3195746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Horror</a:t>
            </a:r>
          </a:p>
          <a:p>
            <a:r>
              <a:rPr lang="en-GB" sz="105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Miside</a:t>
            </a:r>
            <a:endParaRPr lang="en-GB" sz="140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456$</a:t>
            </a: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F988E6EB-8AE3-4789-AACD-AF2B78711A65}"/>
              </a:ext>
            </a:extLst>
          </p:cNvPr>
          <p:cNvSpPr/>
          <p:nvPr/>
        </p:nvSpPr>
        <p:spPr>
          <a:xfrm>
            <a:off x="3471783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2776E75-94DF-46EE-A9F8-90B4126DD1FF}"/>
              </a:ext>
            </a:extLst>
          </p:cNvPr>
          <p:cNvSpPr txBox="1"/>
          <p:nvPr/>
        </p:nvSpPr>
        <p:spPr>
          <a:xfrm>
            <a:off x="4160725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BC7D209-C8A9-410B-B3FA-B094C1A9BA7C}"/>
              </a:ext>
            </a:extLst>
          </p:cNvPr>
          <p:cNvSpPr txBox="1"/>
          <p:nvPr/>
        </p:nvSpPr>
        <p:spPr>
          <a:xfrm>
            <a:off x="3254933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08FE14B9-27BE-4E10-B4CF-75E2F3204B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4" y="3624653"/>
            <a:ext cx="181963" cy="181963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A1BE6392-797E-4CE0-8431-0DF782634276}"/>
              </a:ext>
            </a:extLst>
          </p:cNvPr>
          <p:cNvSpPr txBox="1"/>
          <p:nvPr/>
        </p:nvSpPr>
        <p:spPr>
          <a:xfrm>
            <a:off x="5359545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Dying Light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806$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8D52C0E8-664F-48E3-B9EA-B772DC6B7CF1}"/>
              </a:ext>
            </a:extLst>
          </p:cNvPr>
          <p:cNvSpPr/>
          <p:nvPr/>
        </p:nvSpPr>
        <p:spPr>
          <a:xfrm>
            <a:off x="5635582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CF128EC-DB3B-436C-81E4-156EC8F1FF42}"/>
              </a:ext>
            </a:extLst>
          </p:cNvPr>
          <p:cNvSpPr txBox="1"/>
          <p:nvPr/>
        </p:nvSpPr>
        <p:spPr>
          <a:xfrm>
            <a:off x="6324524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AC4F0AA-C72C-449B-8E10-942DA03D7375}"/>
              </a:ext>
            </a:extLst>
          </p:cNvPr>
          <p:cNvSpPr txBox="1"/>
          <p:nvPr/>
        </p:nvSpPr>
        <p:spPr>
          <a:xfrm>
            <a:off x="5418732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276FE923-B5B7-4020-88D4-0E55D16022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23" y="3624653"/>
            <a:ext cx="181963" cy="181963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F073621B-22DE-48EC-A786-6C099405431B}"/>
              </a:ext>
            </a:extLst>
          </p:cNvPr>
          <p:cNvSpPr txBox="1"/>
          <p:nvPr/>
        </p:nvSpPr>
        <p:spPr>
          <a:xfrm>
            <a:off x="7595845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Adventure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Minecraft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978$</a:t>
            </a:r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B5F707F7-B0C2-47D2-9933-135AB43B4E3C}"/>
              </a:ext>
            </a:extLst>
          </p:cNvPr>
          <p:cNvSpPr/>
          <p:nvPr/>
        </p:nvSpPr>
        <p:spPr>
          <a:xfrm>
            <a:off x="7871882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7F1B62C-4435-4931-9415-D14E9D87C44A}"/>
              </a:ext>
            </a:extLst>
          </p:cNvPr>
          <p:cNvSpPr txBox="1"/>
          <p:nvPr/>
        </p:nvSpPr>
        <p:spPr>
          <a:xfrm>
            <a:off x="8560824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97D0F9D-BFB7-4F0F-948C-00B31FFDF784}"/>
              </a:ext>
            </a:extLst>
          </p:cNvPr>
          <p:cNvSpPr txBox="1"/>
          <p:nvPr/>
        </p:nvSpPr>
        <p:spPr>
          <a:xfrm>
            <a:off x="7655032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283E1A7F-F846-4497-ACB0-5F922BB53E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23" y="3624653"/>
            <a:ext cx="181963" cy="181963"/>
          </a:xfrm>
          <a:prstGeom prst="rect">
            <a:avLst/>
          </a:prstGeom>
        </p:spPr>
      </p:pic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7B7FB55A-75D9-48B3-8925-324FD81B6BD2}"/>
              </a:ext>
            </a:extLst>
          </p:cNvPr>
          <p:cNvSpPr/>
          <p:nvPr/>
        </p:nvSpPr>
        <p:spPr>
          <a:xfrm>
            <a:off x="12095720" y="1239724"/>
            <a:ext cx="96279" cy="295701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D49558FE-A101-4C69-AEBE-3382D073CE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81" y="3984220"/>
            <a:ext cx="1765753" cy="1765753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DAB4A9C-61BB-4C9B-BFBC-DA858F1E0C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70" y="3984219"/>
            <a:ext cx="1739636" cy="1785475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9001414F-658B-457E-A12A-DD77C37B11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667" y="4020463"/>
            <a:ext cx="1713867" cy="172951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1B62251E-B90F-41D4-8A57-5062C2B23B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36" y="4053391"/>
            <a:ext cx="1702696" cy="1702696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DF3F9BF6-F2FB-4937-99B9-0D331168D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844" y="4050189"/>
            <a:ext cx="1719506" cy="1712726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476BC309-EA9A-4CB4-91DC-15A7BBF4FA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95098" y="331345"/>
            <a:ext cx="209568" cy="209568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9CB7E928-4EF7-461A-B81F-3389E1C1E0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15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2E3568A-6897-459E-AE27-61F2EE9F6F08}"/>
              </a:ext>
            </a:extLst>
          </p:cNvPr>
          <p:cNvSpPr/>
          <p:nvPr/>
        </p:nvSpPr>
        <p:spPr>
          <a:xfrm>
            <a:off x="9739428" y="6151238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FB8F183F-6379-4B17-BD9D-E664BC1D5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68" y="674156"/>
            <a:ext cx="2131654" cy="2131654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E01D2F49-8BE5-4D98-89B3-209B5C39F2C3}"/>
              </a:ext>
            </a:extLst>
          </p:cNvPr>
          <p:cNvSpPr txBox="1"/>
          <p:nvPr/>
        </p:nvSpPr>
        <p:spPr>
          <a:xfrm>
            <a:off x="9669783" y="2825092"/>
            <a:ext cx="2131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Gacha game</a:t>
            </a:r>
          </a:p>
          <a:p>
            <a:r>
              <a:rPr lang="en-GB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Blue Archive</a:t>
            </a:r>
          </a:p>
          <a:p>
            <a:r>
              <a:rPr lang="en-GB" sz="2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500$</a:t>
            </a:r>
          </a:p>
          <a:p>
            <a:endParaRPr lang="en-GB" sz="110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110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Description: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6CC98609-9394-48D8-AD32-94987ECC5B39}"/>
              </a:ext>
            </a:extLst>
          </p:cNvPr>
          <p:cNvSpPr/>
          <p:nvPr/>
        </p:nvSpPr>
        <p:spPr>
          <a:xfrm>
            <a:off x="10249557" y="5195119"/>
            <a:ext cx="791849" cy="2770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3B1EB-7330-4452-B53F-4360EEAF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1" y="327734"/>
            <a:ext cx="304843" cy="304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4E4C0-3692-4A56-B649-0049DE970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86" y="5192435"/>
            <a:ext cx="195965" cy="195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99B18F-9207-435F-9EE4-D96082197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867" y="5635009"/>
            <a:ext cx="195966" cy="1959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6A2023-B57D-49C1-BA98-A475BC99486C}"/>
              </a:ext>
            </a:extLst>
          </p:cNvPr>
          <p:cNvSpPr/>
          <p:nvPr/>
        </p:nvSpPr>
        <p:spPr>
          <a:xfrm>
            <a:off x="10249557" y="5635009"/>
            <a:ext cx="6575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>
                <a:solidFill>
                  <a:srgbClr val="00B05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1000$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6FE9A-C0C9-4BB0-A83E-A1F2FC1A0D3D}"/>
              </a:ext>
            </a:extLst>
          </p:cNvPr>
          <p:cNvSpPr/>
          <p:nvPr/>
        </p:nvSpPr>
        <p:spPr>
          <a:xfrm>
            <a:off x="9669783" y="4051067"/>
            <a:ext cx="22635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0" i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Blue Archive is a free-to-play real-time strategy role-playing game developed by South Korean developer MX Studio under the management umbrella of Nexon Games, a subsidiary of Nexon. It was released in 2021 for Android</a:t>
            </a:r>
            <a:endParaRPr lang="en-GB" sz="10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F7B7555-7207-4B99-A2B3-7B71E201C999}"/>
              </a:ext>
            </a:extLst>
          </p:cNvPr>
          <p:cNvSpPr/>
          <p:nvPr/>
        </p:nvSpPr>
        <p:spPr>
          <a:xfrm>
            <a:off x="11933311" y="4005434"/>
            <a:ext cx="45719" cy="52737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E95E8-76CC-44D6-9A98-D4CF8BC1C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04" y="6228582"/>
            <a:ext cx="220294" cy="2202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4AF532-E44C-48D5-A57C-84BE072730F0}"/>
              </a:ext>
            </a:extLst>
          </p:cNvPr>
          <p:cNvSpPr/>
          <p:nvPr/>
        </p:nvSpPr>
        <p:spPr>
          <a:xfrm>
            <a:off x="10079650" y="6184840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Remove from cart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D80720-219F-453E-8E31-FE687D943CE9}"/>
              </a:ext>
            </a:extLst>
          </p:cNvPr>
          <p:cNvSpPr/>
          <p:nvPr/>
        </p:nvSpPr>
        <p:spPr>
          <a:xfrm>
            <a:off x="1488568" y="218545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Cart</a:t>
            </a:r>
            <a:endParaRPr lang="en-GB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BCFFC-712A-4D0C-A4A8-27048D756509}"/>
              </a:ext>
            </a:extLst>
          </p:cNvPr>
          <p:cNvSpPr/>
          <p:nvPr/>
        </p:nvSpPr>
        <p:spPr>
          <a:xfrm>
            <a:off x="817964" y="1774244"/>
            <a:ext cx="8535041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Left 4 Dead 			       1 		58$ 		58$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E78EEC-3FEA-402F-AFDD-C774AF1CFFFD}"/>
              </a:ext>
            </a:extLst>
          </p:cNvPr>
          <p:cNvSpPr/>
          <p:nvPr/>
        </p:nvSpPr>
        <p:spPr>
          <a:xfrm>
            <a:off x="817964" y="781474"/>
            <a:ext cx="8535041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Product 				Quantity 		Cost 		Total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C90025C-C556-4C81-963E-0752B60FCD29}"/>
              </a:ext>
            </a:extLst>
          </p:cNvPr>
          <p:cNvSpPr/>
          <p:nvPr/>
        </p:nvSpPr>
        <p:spPr>
          <a:xfrm>
            <a:off x="817964" y="1277859"/>
            <a:ext cx="8535041" cy="499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Blue Archive 			       2 		500$ 		1000$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3E6A2DFC-B35C-4341-9ACA-DAA0509574D5}"/>
              </a:ext>
            </a:extLst>
          </p:cNvPr>
          <p:cNvSpPr/>
          <p:nvPr/>
        </p:nvSpPr>
        <p:spPr>
          <a:xfrm>
            <a:off x="9307286" y="1293962"/>
            <a:ext cx="45719" cy="279301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C2B132-443D-411D-B3AA-981170F6AF7A}"/>
              </a:ext>
            </a:extLst>
          </p:cNvPr>
          <p:cNvCxnSpPr>
            <a:cxnSpLocks/>
          </p:cNvCxnSpPr>
          <p:nvPr/>
        </p:nvCxnSpPr>
        <p:spPr>
          <a:xfrm>
            <a:off x="859651" y="4356433"/>
            <a:ext cx="844763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005EB-08EB-4955-B8C4-E57BE42693C6}"/>
              </a:ext>
            </a:extLst>
          </p:cNvPr>
          <p:cNvSpPr/>
          <p:nvPr/>
        </p:nvSpPr>
        <p:spPr>
          <a:xfrm>
            <a:off x="852355" y="4592311"/>
            <a:ext cx="106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Payment: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8838775-DC40-4EC3-8464-A40F056AB06E}"/>
              </a:ext>
            </a:extLst>
          </p:cNvPr>
          <p:cNvSpPr/>
          <p:nvPr/>
        </p:nvSpPr>
        <p:spPr>
          <a:xfrm>
            <a:off x="769703" y="5111199"/>
            <a:ext cx="116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Total Cost: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9801501-AD7F-4256-A756-1D04C58B191A}"/>
              </a:ext>
            </a:extLst>
          </p:cNvPr>
          <p:cNvSpPr/>
          <p:nvPr/>
        </p:nvSpPr>
        <p:spPr>
          <a:xfrm>
            <a:off x="973843" y="5597813"/>
            <a:ext cx="947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Change: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2E9F8E6-3C56-4C35-AF5B-53730DEB945E}"/>
              </a:ext>
            </a:extLst>
          </p:cNvPr>
          <p:cNvSpPr/>
          <p:nvPr/>
        </p:nvSpPr>
        <p:spPr>
          <a:xfrm>
            <a:off x="1940797" y="4592311"/>
            <a:ext cx="7245689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2000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4110F98F-704A-4D30-B9AD-383D1CC6C061}"/>
              </a:ext>
            </a:extLst>
          </p:cNvPr>
          <p:cNvSpPr/>
          <p:nvPr/>
        </p:nvSpPr>
        <p:spPr>
          <a:xfrm>
            <a:off x="1940797" y="5093416"/>
            <a:ext cx="7255453" cy="4091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1058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4553355-6AEB-401A-99FC-3DB0ABA8D495}"/>
              </a:ext>
            </a:extLst>
          </p:cNvPr>
          <p:cNvSpPr/>
          <p:nvPr/>
        </p:nvSpPr>
        <p:spPr>
          <a:xfrm>
            <a:off x="1931033" y="5594521"/>
            <a:ext cx="7255453" cy="4091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942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692EF92-6826-42AD-9521-6C8FD90F3EB6}"/>
              </a:ext>
            </a:extLst>
          </p:cNvPr>
          <p:cNvSpPr/>
          <p:nvPr/>
        </p:nvSpPr>
        <p:spPr>
          <a:xfrm>
            <a:off x="4773273" y="6145025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Cancel all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FF1EC78B-3E77-4B2F-B860-F1EC1FAFF82B}"/>
              </a:ext>
            </a:extLst>
          </p:cNvPr>
          <p:cNvSpPr/>
          <p:nvPr/>
        </p:nvSpPr>
        <p:spPr>
          <a:xfrm>
            <a:off x="7120556" y="6146510"/>
            <a:ext cx="2075694" cy="374983"/>
          </a:xfrm>
          <a:prstGeom prst="roundRect">
            <a:avLst/>
          </a:prstGeom>
          <a:solidFill>
            <a:srgbClr val="1EB23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</a:rPr>
              <a:t>Buy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E4A0B26A-6DF1-4A37-811B-004B313E20A0}"/>
              </a:ext>
            </a:extLst>
          </p:cNvPr>
          <p:cNvSpPr/>
          <p:nvPr/>
        </p:nvSpPr>
        <p:spPr>
          <a:xfrm>
            <a:off x="15090" y="945658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A527D080-98DE-4993-9E66-00A197124E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C39277B3-829C-4919-8E84-F5D50302C2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A9DB4D1-D56F-4CDE-8617-5B9CFD7E6B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9D66F2F-4A45-418D-9311-489616102C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01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2E3568A-6897-459E-AE27-61F2EE9F6F08}"/>
              </a:ext>
            </a:extLst>
          </p:cNvPr>
          <p:cNvSpPr/>
          <p:nvPr/>
        </p:nvSpPr>
        <p:spPr>
          <a:xfrm>
            <a:off x="9739428" y="6151238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E01D2F49-8BE5-4D98-89B3-209B5C39F2C3}"/>
              </a:ext>
            </a:extLst>
          </p:cNvPr>
          <p:cNvSpPr txBox="1"/>
          <p:nvPr/>
        </p:nvSpPr>
        <p:spPr>
          <a:xfrm>
            <a:off x="9669783" y="2825092"/>
            <a:ext cx="2131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>
              <a:solidFill>
                <a:schemeClr val="bg2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endParaRPr lang="en-GB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endParaRPr lang="en-GB" sz="240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GB" sz="110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110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Description: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6CC98609-9394-48D8-AD32-94987ECC5B39}"/>
              </a:ext>
            </a:extLst>
          </p:cNvPr>
          <p:cNvSpPr/>
          <p:nvPr/>
        </p:nvSpPr>
        <p:spPr>
          <a:xfrm>
            <a:off x="10249557" y="5195119"/>
            <a:ext cx="791849" cy="2770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3B1EB-7330-4452-B53F-4360EEAF1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1" y="327734"/>
            <a:ext cx="304843" cy="304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4E4C0-3692-4A56-B649-0049DE970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86" y="5192435"/>
            <a:ext cx="195965" cy="195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99B18F-9207-435F-9EE4-D96082197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867" y="5635009"/>
            <a:ext cx="195966" cy="195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CE95E8-76CC-44D6-9A98-D4CF8BC1C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04" y="6228582"/>
            <a:ext cx="220294" cy="2202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4AF532-E44C-48D5-A57C-84BE072730F0}"/>
              </a:ext>
            </a:extLst>
          </p:cNvPr>
          <p:cNvSpPr/>
          <p:nvPr/>
        </p:nvSpPr>
        <p:spPr>
          <a:xfrm>
            <a:off x="10079650" y="6184840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Remove from cart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D80720-219F-453E-8E31-FE687D943CE9}"/>
              </a:ext>
            </a:extLst>
          </p:cNvPr>
          <p:cNvSpPr/>
          <p:nvPr/>
        </p:nvSpPr>
        <p:spPr>
          <a:xfrm>
            <a:off x="1488568" y="218545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Cart</a:t>
            </a:r>
            <a:endParaRPr lang="en-GB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BCFFC-712A-4D0C-A4A8-27048D756509}"/>
              </a:ext>
            </a:extLst>
          </p:cNvPr>
          <p:cNvSpPr/>
          <p:nvPr/>
        </p:nvSpPr>
        <p:spPr>
          <a:xfrm>
            <a:off x="817964" y="1774244"/>
            <a:ext cx="8535041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E78EEC-3FEA-402F-AFDD-C774AF1CFFFD}"/>
              </a:ext>
            </a:extLst>
          </p:cNvPr>
          <p:cNvSpPr/>
          <p:nvPr/>
        </p:nvSpPr>
        <p:spPr>
          <a:xfrm>
            <a:off x="817964" y="781474"/>
            <a:ext cx="8535041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Product 				Quantity 		Cost 		Total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C90025C-C556-4C81-963E-0752B60FCD29}"/>
              </a:ext>
            </a:extLst>
          </p:cNvPr>
          <p:cNvSpPr/>
          <p:nvPr/>
        </p:nvSpPr>
        <p:spPr>
          <a:xfrm>
            <a:off x="817964" y="1277859"/>
            <a:ext cx="8535041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3E6A2DFC-B35C-4341-9ACA-DAA0509574D5}"/>
              </a:ext>
            </a:extLst>
          </p:cNvPr>
          <p:cNvSpPr/>
          <p:nvPr/>
        </p:nvSpPr>
        <p:spPr>
          <a:xfrm>
            <a:off x="9307286" y="1293962"/>
            <a:ext cx="45719" cy="279301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C2B132-443D-411D-B3AA-981170F6AF7A}"/>
              </a:ext>
            </a:extLst>
          </p:cNvPr>
          <p:cNvCxnSpPr>
            <a:cxnSpLocks/>
          </p:cNvCxnSpPr>
          <p:nvPr/>
        </p:nvCxnSpPr>
        <p:spPr>
          <a:xfrm>
            <a:off x="859651" y="4356433"/>
            <a:ext cx="844763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005EB-08EB-4955-B8C4-E57BE42693C6}"/>
              </a:ext>
            </a:extLst>
          </p:cNvPr>
          <p:cNvSpPr/>
          <p:nvPr/>
        </p:nvSpPr>
        <p:spPr>
          <a:xfrm>
            <a:off x="852355" y="4592311"/>
            <a:ext cx="106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Payment: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8838775-DC40-4EC3-8464-A40F056AB06E}"/>
              </a:ext>
            </a:extLst>
          </p:cNvPr>
          <p:cNvSpPr/>
          <p:nvPr/>
        </p:nvSpPr>
        <p:spPr>
          <a:xfrm>
            <a:off x="769703" y="5111199"/>
            <a:ext cx="116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Total Cost: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9801501-AD7F-4256-A756-1D04C58B191A}"/>
              </a:ext>
            </a:extLst>
          </p:cNvPr>
          <p:cNvSpPr/>
          <p:nvPr/>
        </p:nvSpPr>
        <p:spPr>
          <a:xfrm>
            <a:off x="973843" y="5597813"/>
            <a:ext cx="947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Change: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2E9F8E6-3C56-4C35-AF5B-53730DEB945E}"/>
              </a:ext>
            </a:extLst>
          </p:cNvPr>
          <p:cNvSpPr/>
          <p:nvPr/>
        </p:nvSpPr>
        <p:spPr>
          <a:xfrm>
            <a:off x="1940797" y="4592311"/>
            <a:ext cx="7245689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4110F98F-704A-4D30-B9AD-383D1CC6C061}"/>
              </a:ext>
            </a:extLst>
          </p:cNvPr>
          <p:cNvSpPr/>
          <p:nvPr/>
        </p:nvSpPr>
        <p:spPr>
          <a:xfrm>
            <a:off x="1940797" y="5093416"/>
            <a:ext cx="7255453" cy="4091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4553355-6AEB-401A-99FC-3DB0ABA8D495}"/>
              </a:ext>
            </a:extLst>
          </p:cNvPr>
          <p:cNvSpPr/>
          <p:nvPr/>
        </p:nvSpPr>
        <p:spPr>
          <a:xfrm>
            <a:off x="1931033" y="5594521"/>
            <a:ext cx="7255453" cy="4091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BACEB6E-8A47-44E6-AB6A-B5559929034A}"/>
              </a:ext>
            </a:extLst>
          </p:cNvPr>
          <p:cNvSpPr/>
          <p:nvPr/>
        </p:nvSpPr>
        <p:spPr>
          <a:xfrm>
            <a:off x="7120556" y="6146510"/>
            <a:ext cx="2075694" cy="374983"/>
          </a:xfrm>
          <a:prstGeom prst="roundRect">
            <a:avLst/>
          </a:prstGeom>
          <a:solidFill>
            <a:srgbClr val="1EB23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</a:rPr>
              <a:t>Buy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692EF92-6826-42AD-9521-6C8FD90F3EB6}"/>
              </a:ext>
            </a:extLst>
          </p:cNvPr>
          <p:cNvSpPr/>
          <p:nvPr/>
        </p:nvSpPr>
        <p:spPr>
          <a:xfrm>
            <a:off x="4773273" y="6145025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Cancel all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3EA45-5DC5-4B5B-A248-70080C3FF2F6}"/>
              </a:ext>
            </a:extLst>
          </p:cNvPr>
          <p:cNvSpPr/>
          <p:nvPr/>
        </p:nvSpPr>
        <p:spPr>
          <a:xfrm>
            <a:off x="3380830" y="246149"/>
            <a:ext cx="4138456" cy="647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2F849-A39E-4DB2-B723-411D0B79BAD8}"/>
              </a:ext>
            </a:extLst>
          </p:cNvPr>
          <p:cNvSpPr txBox="1"/>
          <p:nvPr/>
        </p:nvSpPr>
        <p:spPr>
          <a:xfrm>
            <a:off x="4999324" y="3379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Receipt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E706AA-2292-40E3-9567-64202BD5B3BB}"/>
              </a:ext>
            </a:extLst>
          </p:cNvPr>
          <p:cNvSpPr txBox="1"/>
          <p:nvPr/>
        </p:nvSpPr>
        <p:spPr>
          <a:xfrm>
            <a:off x="3434739" y="843482"/>
            <a:ext cx="404357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Product		Quantity 	Cost            Total</a:t>
            </a:r>
          </a:p>
          <a:p>
            <a:r>
              <a:rPr lang="en-GB" sz="1200"/>
              <a:t>-----------------------------------------------------------------------------------</a:t>
            </a:r>
          </a:p>
          <a:p>
            <a:r>
              <a:rPr lang="en-GB" sz="1200"/>
              <a:t>Blue Archive 		       2 	500$          1000$</a:t>
            </a:r>
          </a:p>
          <a:p>
            <a:r>
              <a:rPr lang="en-GB" sz="1200"/>
              <a:t>Left 4 Dead 		       1 	58$             58$ </a:t>
            </a:r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r>
              <a:rPr lang="en-GB" sz="1200"/>
              <a:t>-----------------------------------------------------------------------------------</a:t>
            </a:r>
          </a:p>
          <a:p>
            <a:r>
              <a:rPr lang="en-GB" sz="1200"/>
              <a:t>Payment: 2000</a:t>
            </a:r>
          </a:p>
          <a:p>
            <a:r>
              <a:rPr lang="en-GB" sz="1200"/>
              <a:t>Total Cost: 1058</a:t>
            </a:r>
          </a:p>
          <a:p>
            <a:r>
              <a:rPr lang="en-GB" sz="1200"/>
              <a:t>Change: 942</a:t>
            </a:r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r>
              <a:rPr lang="en-GB" sz="1200"/>
              <a:t>	Thank you for buying in HazeByte!</a:t>
            </a:r>
          </a:p>
          <a:p>
            <a:endParaRPr lang="en-GB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E6E8C-F452-42A8-A8B1-5882417EDAA1}"/>
              </a:ext>
            </a:extLst>
          </p:cNvPr>
          <p:cNvSpPr txBox="1"/>
          <p:nvPr/>
        </p:nvSpPr>
        <p:spPr>
          <a:xfrm>
            <a:off x="7238304" y="169992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x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F3FD863-0D1E-4172-89BC-25A2344D3A38}"/>
              </a:ext>
            </a:extLst>
          </p:cNvPr>
          <p:cNvSpPr/>
          <p:nvPr/>
        </p:nvSpPr>
        <p:spPr>
          <a:xfrm>
            <a:off x="15090" y="945658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40E960B-76AF-4FE6-B2CF-CBF79E363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35A0C12-E0C6-4E34-A9A5-97C9479684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698FC70-B4F9-4422-BFFA-98DB196274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9A331E6-36EE-48A3-85EB-888B9B66E4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16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05A3E34-998C-412D-9251-DB5B09E80AFD}"/>
              </a:ext>
            </a:extLst>
          </p:cNvPr>
          <p:cNvSpPr/>
          <p:nvPr/>
        </p:nvSpPr>
        <p:spPr>
          <a:xfrm>
            <a:off x="15090" y="945658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9FDE5-7280-4E0A-A951-7C01D0263F43}"/>
              </a:ext>
            </a:extLst>
          </p:cNvPr>
          <p:cNvSpPr/>
          <p:nvPr/>
        </p:nvSpPr>
        <p:spPr>
          <a:xfrm>
            <a:off x="8614780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 </a:t>
            </a:r>
            <a:r>
              <a:rPr lang="en-GB">
                <a:solidFill>
                  <a:schemeClr val="bg1">
                    <a:lumMod val="50000"/>
                  </a:schemeClr>
                </a:solidFill>
              </a:rPr>
              <a:t>Search…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0BC73-C895-4D00-994F-51572E202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589" y="304778"/>
            <a:ext cx="236135" cy="23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E0F072-1ED6-4449-ADE9-AB203D13C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13" y="266141"/>
            <a:ext cx="304843" cy="30484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B3F9D9-B209-4D70-A480-26F15AE9FB73}"/>
              </a:ext>
            </a:extLst>
          </p:cNvPr>
          <p:cNvSpPr/>
          <p:nvPr/>
        </p:nvSpPr>
        <p:spPr>
          <a:xfrm>
            <a:off x="5386744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Categories: 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90" y="156732"/>
            <a:ext cx="218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568EE3-78FF-4F58-A603-E59FEFEAE365}"/>
              </a:ext>
            </a:extLst>
          </p:cNvPr>
          <p:cNvCxnSpPr>
            <a:cxnSpLocks/>
          </p:cNvCxnSpPr>
          <p:nvPr/>
        </p:nvCxnSpPr>
        <p:spPr>
          <a:xfrm>
            <a:off x="11269196" y="157173"/>
            <a:ext cx="0" cy="52277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24C12A9-D9AB-4755-9D76-EB366A4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969" y="266141"/>
            <a:ext cx="366436" cy="36643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5D77577-B3F8-40C6-935A-A84B1E279A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4002617"/>
            <a:ext cx="1719506" cy="171950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34355B-F400-4C22-B094-7BAD164431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00" y="3992639"/>
            <a:ext cx="1719506" cy="171950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01AC02F-B2F4-4B55-A1EA-19053E7984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28" y="4031589"/>
            <a:ext cx="1719507" cy="17195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BF3192-2715-4D04-A5A0-3D3BF19CC9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83" y="4050189"/>
            <a:ext cx="1722197" cy="171950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92CC74-12FB-4A03-B216-A827BE60FEBA}"/>
              </a:ext>
            </a:extLst>
          </p:cNvPr>
          <p:cNvSpPr txBox="1"/>
          <p:nvPr/>
        </p:nvSpPr>
        <p:spPr>
          <a:xfrm>
            <a:off x="9732756" y="5749973"/>
            <a:ext cx="17659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 b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Warhammer 40k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40000$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97C473E-B0EE-431C-9448-7C84FAD5C447}"/>
              </a:ext>
            </a:extLst>
          </p:cNvPr>
          <p:cNvSpPr/>
          <p:nvPr/>
        </p:nvSpPr>
        <p:spPr>
          <a:xfrm>
            <a:off x="10008793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8D274-7F7B-4158-B401-B765768EC3B6}"/>
              </a:ext>
            </a:extLst>
          </p:cNvPr>
          <p:cNvSpPr txBox="1"/>
          <p:nvPr/>
        </p:nvSpPr>
        <p:spPr>
          <a:xfrm>
            <a:off x="10697735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91C4EA-D631-4BB4-9DBC-312C9403F63E}"/>
              </a:ext>
            </a:extLst>
          </p:cNvPr>
          <p:cNvSpPr txBox="1"/>
          <p:nvPr/>
        </p:nvSpPr>
        <p:spPr>
          <a:xfrm>
            <a:off x="9791943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9C69128-CE42-4270-9366-37B1656E86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34" y="6420112"/>
            <a:ext cx="181963" cy="18196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940A22C-4509-4854-8288-C58C60ADB7EF}"/>
              </a:ext>
            </a:extLst>
          </p:cNvPr>
          <p:cNvSpPr txBox="1"/>
          <p:nvPr/>
        </p:nvSpPr>
        <p:spPr>
          <a:xfrm>
            <a:off x="1022172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FPS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Call of Duty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769$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3F8B3AB-B161-473C-8CC9-A1035B2AC119}"/>
              </a:ext>
            </a:extLst>
          </p:cNvPr>
          <p:cNvSpPr/>
          <p:nvPr/>
        </p:nvSpPr>
        <p:spPr>
          <a:xfrm>
            <a:off x="1298209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A09EE5-F0D4-48BA-8022-F4168E29C203}"/>
              </a:ext>
            </a:extLst>
          </p:cNvPr>
          <p:cNvSpPr txBox="1"/>
          <p:nvPr/>
        </p:nvSpPr>
        <p:spPr>
          <a:xfrm>
            <a:off x="1987151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DDEE80-15A8-447B-A006-49B2085CBDDA}"/>
              </a:ext>
            </a:extLst>
          </p:cNvPr>
          <p:cNvSpPr txBox="1"/>
          <p:nvPr/>
        </p:nvSpPr>
        <p:spPr>
          <a:xfrm>
            <a:off x="1081359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575E7AF-9971-4071-AE30-B0C2A7C36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0" y="6420112"/>
            <a:ext cx="181963" cy="18196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882572E-D522-473C-9FE3-A14739C49047}"/>
              </a:ext>
            </a:extLst>
          </p:cNvPr>
          <p:cNvSpPr txBox="1"/>
          <p:nvPr/>
        </p:nvSpPr>
        <p:spPr>
          <a:xfrm>
            <a:off x="3195746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Adventure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GTA V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1755$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0745363-9A2E-43D8-8DF9-F59E2301BE78}"/>
              </a:ext>
            </a:extLst>
          </p:cNvPr>
          <p:cNvSpPr/>
          <p:nvPr/>
        </p:nvSpPr>
        <p:spPr>
          <a:xfrm>
            <a:off x="3471783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4E7DE8-3368-4760-838F-49F6221DE272}"/>
              </a:ext>
            </a:extLst>
          </p:cNvPr>
          <p:cNvSpPr txBox="1"/>
          <p:nvPr/>
        </p:nvSpPr>
        <p:spPr>
          <a:xfrm>
            <a:off x="4160725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140653-3CAE-42FE-9B95-2F2BE311EAC5}"/>
              </a:ext>
            </a:extLst>
          </p:cNvPr>
          <p:cNvSpPr txBox="1"/>
          <p:nvPr/>
        </p:nvSpPr>
        <p:spPr>
          <a:xfrm>
            <a:off x="3254933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1A26331-F285-4674-B74A-6F3D54E75D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4" y="6420112"/>
            <a:ext cx="181963" cy="18196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B3988FA-FAA5-4858-BA95-8772CBF99774}"/>
              </a:ext>
            </a:extLst>
          </p:cNvPr>
          <p:cNvSpPr txBox="1"/>
          <p:nvPr/>
        </p:nvSpPr>
        <p:spPr>
          <a:xfrm>
            <a:off x="5359545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Prototype 2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145$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D5905BD-1953-4EC7-9172-138CCD48B157}"/>
              </a:ext>
            </a:extLst>
          </p:cNvPr>
          <p:cNvSpPr/>
          <p:nvPr/>
        </p:nvSpPr>
        <p:spPr>
          <a:xfrm>
            <a:off x="5635582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F1EE82-5E44-4AB8-ABDD-D35CEA2C65F0}"/>
              </a:ext>
            </a:extLst>
          </p:cNvPr>
          <p:cNvSpPr txBox="1"/>
          <p:nvPr/>
        </p:nvSpPr>
        <p:spPr>
          <a:xfrm>
            <a:off x="6324524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A7D90F-0536-4EA3-B9F4-A6E9C41344EF}"/>
              </a:ext>
            </a:extLst>
          </p:cNvPr>
          <p:cNvSpPr txBox="1"/>
          <p:nvPr/>
        </p:nvSpPr>
        <p:spPr>
          <a:xfrm>
            <a:off x="5418732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2EF7667-CD23-4D87-B60F-970CC93093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23" y="6420112"/>
            <a:ext cx="181963" cy="18196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6C24656-4DB1-400F-8378-563884DEAAB4}"/>
              </a:ext>
            </a:extLst>
          </p:cNvPr>
          <p:cNvSpPr txBox="1"/>
          <p:nvPr/>
        </p:nvSpPr>
        <p:spPr>
          <a:xfrm>
            <a:off x="7595845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FPS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Left 4 Dead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58$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3D05398-1864-4103-957F-6EBD04C1AED0}"/>
              </a:ext>
            </a:extLst>
          </p:cNvPr>
          <p:cNvSpPr/>
          <p:nvPr/>
        </p:nvSpPr>
        <p:spPr>
          <a:xfrm>
            <a:off x="7871882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E6B654-7246-4D5E-A93C-1CDC49143B40}"/>
              </a:ext>
            </a:extLst>
          </p:cNvPr>
          <p:cNvSpPr txBox="1"/>
          <p:nvPr/>
        </p:nvSpPr>
        <p:spPr>
          <a:xfrm>
            <a:off x="8560824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134CE2A-6499-445F-A2D7-8CA98A9789E3}"/>
              </a:ext>
            </a:extLst>
          </p:cNvPr>
          <p:cNvSpPr txBox="1"/>
          <p:nvPr/>
        </p:nvSpPr>
        <p:spPr>
          <a:xfrm>
            <a:off x="7655032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E6BB2E4-A91B-4DFB-8E71-F9307E89E3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23" y="6420112"/>
            <a:ext cx="181963" cy="181963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FB8F183F-6379-4B17-BD9D-E664BC1D5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1207158"/>
            <a:ext cx="1719506" cy="171950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0715299D-65E2-48DE-882A-0F05B06E93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00" y="1197180"/>
            <a:ext cx="1719506" cy="171950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2C1D2641-DCD4-4489-9D70-79BC4A6137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28" y="1236130"/>
            <a:ext cx="1719507" cy="1719507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6358D79F-9DD6-4861-9E93-3AD0A35771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40" y="1254729"/>
            <a:ext cx="1719506" cy="171950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5352F082-AF81-41CF-AE95-69602639CB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83" y="1254730"/>
            <a:ext cx="1722197" cy="171950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168315B0-DC2A-4A32-9B40-CF5A681D1684}"/>
              </a:ext>
            </a:extLst>
          </p:cNvPr>
          <p:cNvSpPr txBox="1"/>
          <p:nvPr/>
        </p:nvSpPr>
        <p:spPr>
          <a:xfrm>
            <a:off x="9732756" y="2954514"/>
            <a:ext cx="17659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Gacha game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Zenless Zone Zero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10$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20014674-90E4-4DE7-85A7-077AF24D158A}"/>
              </a:ext>
            </a:extLst>
          </p:cNvPr>
          <p:cNvSpPr/>
          <p:nvPr/>
        </p:nvSpPr>
        <p:spPr>
          <a:xfrm>
            <a:off x="10008793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89C982D-CDFB-4D2B-BABE-890AEB2F99DF}"/>
              </a:ext>
            </a:extLst>
          </p:cNvPr>
          <p:cNvSpPr txBox="1"/>
          <p:nvPr/>
        </p:nvSpPr>
        <p:spPr>
          <a:xfrm>
            <a:off x="10697735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D18070B-FAE0-474F-8AF1-56C640012E08}"/>
              </a:ext>
            </a:extLst>
          </p:cNvPr>
          <p:cNvSpPr txBox="1"/>
          <p:nvPr/>
        </p:nvSpPr>
        <p:spPr>
          <a:xfrm>
            <a:off x="9791943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79AB094D-ED85-4586-9483-719F1ED0A7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34" y="3624653"/>
            <a:ext cx="181963" cy="181963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E01D2F49-8BE5-4D98-89B3-209B5C39F2C3}"/>
              </a:ext>
            </a:extLst>
          </p:cNvPr>
          <p:cNvSpPr txBox="1"/>
          <p:nvPr/>
        </p:nvSpPr>
        <p:spPr>
          <a:xfrm>
            <a:off x="1022172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Gacha game</a:t>
            </a:r>
          </a:p>
          <a:p>
            <a:r>
              <a:rPr lang="en-GB" sz="11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Blue Archive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500$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6CC98609-9394-48D8-AD32-94987ECC5B39}"/>
              </a:ext>
            </a:extLst>
          </p:cNvPr>
          <p:cNvSpPr/>
          <p:nvPr/>
        </p:nvSpPr>
        <p:spPr>
          <a:xfrm>
            <a:off x="1298209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52664C0-57F9-4765-9FF3-D0EC6E44B9C8}"/>
              </a:ext>
            </a:extLst>
          </p:cNvPr>
          <p:cNvSpPr txBox="1"/>
          <p:nvPr/>
        </p:nvSpPr>
        <p:spPr>
          <a:xfrm>
            <a:off x="1987151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55F7BE0-01E2-4A2C-89AE-CF1B4FFEC321}"/>
              </a:ext>
            </a:extLst>
          </p:cNvPr>
          <p:cNvSpPr txBox="1"/>
          <p:nvPr/>
        </p:nvSpPr>
        <p:spPr>
          <a:xfrm>
            <a:off x="1081359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EB51696A-3EEE-428F-8AF9-25CC08B1DB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0" y="3624653"/>
            <a:ext cx="181963" cy="18196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74461B30-91F3-4677-817D-B01AEC52A044}"/>
              </a:ext>
            </a:extLst>
          </p:cNvPr>
          <p:cNvSpPr txBox="1"/>
          <p:nvPr/>
        </p:nvSpPr>
        <p:spPr>
          <a:xfrm>
            <a:off x="3195746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Horror</a:t>
            </a:r>
          </a:p>
          <a:p>
            <a:r>
              <a:rPr lang="en-GB" sz="105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Miside</a:t>
            </a:r>
            <a:endParaRPr lang="en-GB" sz="140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456$</a:t>
            </a: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F988E6EB-8AE3-4789-AACD-AF2B78711A65}"/>
              </a:ext>
            </a:extLst>
          </p:cNvPr>
          <p:cNvSpPr/>
          <p:nvPr/>
        </p:nvSpPr>
        <p:spPr>
          <a:xfrm>
            <a:off x="3471783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2776E75-94DF-46EE-A9F8-90B4126DD1FF}"/>
              </a:ext>
            </a:extLst>
          </p:cNvPr>
          <p:cNvSpPr txBox="1"/>
          <p:nvPr/>
        </p:nvSpPr>
        <p:spPr>
          <a:xfrm>
            <a:off x="4160725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BC7D209-C8A9-410B-B3FA-B094C1A9BA7C}"/>
              </a:ext>
            </a:extLst>
          </p:cNvPr>
          <p:cNvSpPr txBox="1"/>
          <p:nvPr/>
        </p:nvSpPr>
        <p:spPr>
          <a:xfrm>
            <a:off x="3254933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08FE14B9-27BE-4E10-B4CF-75E2F3204B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4" y="3624653"/>
            <a:ext cx="181963" cy="181963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A1BE6392-797E-4CE0-8431-0DF782634276}"/>
              </a:ext>
            </a:extLst>
          </p:cNvPr>
          <p:cNvSpPr txBox="1"/>
          <p:nvPr/>
        </p:nvSpPr>
        <p:spPr>
          <a:xfrm>
            <a:off x="5359545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Dying Light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806$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8D52C0E8-664F-48E3-B9EA-B772DC6B7CF1}"/>
              </a:ext>
            </a:extLst>
          </p:cNvPr>
          <p:cNvSpPr/>
          <p:nvPr/>
        </p:nvSpPr>
        <p:spPr>
          <a:xfrm>
            <a:off x="5635582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CF128EC-DB3B-436C-81E4-156EC8F1FF42}"/>
              </a:ext>
            </a:extLst>
          </p:cNvPr>
          <p:cNvSpPr txBox="1"/>
          <p:nvPr/>
        </p:nvSpPr>
        <p:spPr>
          <a:xfrm>
            <a:off x="6324524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AC4F0AA-C72C-449B-8E10-942DA03D7375}"/>
              </a:ext>
            </a:extLst>
          </p:cNvPr>
          <p:cNvSpPr txBox="1"/>
          <p:nvPr/>
        </p:nvSpPr>
        <p:spPr>
          <a:xfrm>
            <a:off x="5418732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276FE923-B5B7-4020-88D4-0E55D16022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23" y="3624653"/>
            <a:ext cx="181963" cy="181963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F073621B-22DE-48EC-A786-6C099405431B}"/>
              </a:ext>
            </a:extLst>
          </p:cNvPr>
          <p:cNvSpPr txBox="1"/>
          <p:nvPr/>
        </p:nvSpPr>
        <p:spPr>
          <a:xfrm>
            <a:off x="7595845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Adventure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Minecraft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978$</a:t>
            </a:r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B5F707F7-B0C2-47D2-9933-135AB43B4E3C}"/>
              </a:ext>
            </a:extLst>
          </p:cNvPr>
          <p:cNvSpPr/>
          <p:nvPr/>
        </p:nvSpPr>
        <p:spPr>
          <a:xfrm>
            <a:off x="7871882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7F1B62C-4435-4931-9415-D14E9D87C44A}"/>
              </a:ext>
            </a:extLst>
          </p:cNvPr>
          <p:cNvSpPr txBox="1"/>
          <p:nvPr/>
        </p:nvSpPr>
        <p:spPr>
          <a:xfrm>
            <a:off x="8560824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97D0F9D-BFB7-4F0F-948C-00B31FFDF784}"/>
              </a:ext>
            </a:extLst>
          </p:cNvPr>
          <p:cNvSpPr txBox="1"/>
          <p:nvPr/>
        </p:nvSpPr>
        <p:spPr>
          <a:xfrm>
            <a:off x="7655032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283E1A7F-F846-4497-ACB0-5F922BB53E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23" y="3624653"/>
            <a:ext cx="181963" cy="181963"/>
          </a:xfrm>
          <a:prstGeom prst="rect">
            <a:avLst/>
          </a:prstGeom>
        </p:spPr>
      </p:pic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7B7FB55A-75D9-48B3-8925-324FD81B6BD2}"/>
              </a:ext>
            </a:extLst>
          </p:cNvPr>
          <p:cNvSpPr/>
          <p:nvPr/>
        </p:nvSpPr>
        <p:spPr>
          <a:xfrm>
            <a:off x="12095720" y="1239724"/>
            <a:ext cx="96279" cy="295701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D49558FE-A101-4C69-AEBE-3382D073CE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81" y="3984220"/>
            <a:ext cx="1765753" cy="1765753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DAB4A9C-61BB-4C9B-BFBC-DA858F1E0C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70" y="3984219"/>
            <a:ext cx="1739636" cy="1785475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9001414F-658B-457E-A12A-DD77C37B11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667" y="4020463"/>
            <a:ext cx="1713867" cy="172951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1B62251E-B90F-41D4-8A57-5062C2B23B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36" y="4053391"/>
            <a:ext cx="1702696" cy="1702696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DF3F9BF6-F2FB-4937-99B9-0D331168D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844" y="4050189"/>
            <a:ext cx="1719506" cy="1712726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476BC309-EA9A-4CB4-91DC-15A7BBF4FA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95098" y="331345"/>
            <a:ext cx="209568" cy="20956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9789246-7280-4881-85F5-884463105E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42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839FD59-9F1A-41C6-92B3-DD3AAED20E11}"/>
              </a:ext>
            </a:extLst>
          </p:cNvPr>
          <p:cNvSpPr/>
          <p:nvPr/>
        </p:nvSpPr>
        <p:spPr>
          <a:xfrm>
            <a:off x="9057939" y="2539953"/>
            <a:ext cx="2767816" cy="28930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05A3E34-998C-412D-9251-DB5B09E80AFD}"/>
              </a:ext>
            </a:extLst>
          </p:cNvPr>
          <p:cNvSpPr/>
          <p:nvPr/>
        </p:nvSpPr>
        <p:spPr>
          <a:xfrm>
            <a:off x="15090" y="1598801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9FDE5-7280-4E0A-A951-7C01D0263F43}"/>
              </a:ext>
            </a:extLst>
          </p:cNvPr>
          <p:cNvSpPr/>
          <p:nvPr/>
        </p:nvSpPr>
        <p:spPr>
          <a:xfrm>
            <a:off x="9544965" y="650044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 </a:t>
            </a:r>
            <a:r>
              <a:rPr lang="en-GB">
                <a:solidFill>
                  <a:schemeClr val="bg1">
                    <a:lumMod val="50000"/>
                  </a:schemeClr>
                </a:solidFill>
              </a:rPr>
              <a:t>Search…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0BC73-C895-4D00-994F-51572E202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76" y="726859"/>
            <a:ext cx="236135" cy="23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E0F072-1ED6-4449-ADE9-AB203D13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843" y="1207402"/>
            <a:ext cx="304843" cy="30484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B3F9D9-B209-4D70-A480-26F15AE9FB73}"/>
              </a:ext>
            </a:extLst>
          </p:cNvPr>
          <p:cNvSpPr/>
          <p:nvPr/>
        </p:nvSpPr>
        <p:spPr>
          <a:xfrm>
            <a:off x="9544965" y="1162694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Categories: 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90" y="156732"/>
            <a:ext cx="3727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Edit Product  </a:t>
            </a:r>
            <a:r>
              <a:rPr lang="en-GB" sz="1100" b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 Product</a:t>
            </a:r>
            <a:endParaRPr lang="en-GB" sz="2800" b="1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7B7FB55A-75D9-48B3-8925-324FD81B6BD2}"/>
              </a:ext>
            </a:extLst>
          </p:cNvPr>
          <p:cNvSpPr/>
          <p:nvPr/>
        </p:nvSpPr>
        <p:spPr>
          <a:xfrm>
            <a:off x="11947189" y="2129090"/>
            <a:ext cx="96279" cy="295701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5D969-85C8-4801-9C23-586EFB992590}"/>
              </a:ext>
            </a:extLst>
          </p:cNvPr>
          <p:cNvSpPr txBox="1"/>
          <p:nvPr/>
        </p:nvSpPr>
        <p:spPr>
          <a:xfrm>
            <a:off x="8991486" y="1759758"/>
            <a:ext cx="3051982" cy="329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Products:</a:t>
            </a:r>
          </a:p>
          <a:p>
            <a:endParaRPr lang="en-GB" sz="1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Blue archive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Miside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Dying Light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Minecraft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Zenless Zone Zero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Call of Duty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GTA V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Prototype 2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Left 4 Dead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Warhammer 40k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7B62CB7-692E-44D2-95A2-ADDE59F08DBB}"/>
              </a:ext>
            </a:extLst>
          </p:cNvPr>
          <p:cNvCxnSpPr>
            <a:cxnSpLocks/>
          </p:cNvCxnSpPr>
          <p:nvPr/>
        </p:nvCxnSpPr>
        <p:spPr>
          <a:xfrm>
            <a:off x="9143843" y="2129090"/>
            <a:ext cx="256047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71FDCA1F-4978-4D20-B9EA-BB65E41998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9" y="797753"/>
            <a:ext cx="1734605" cy="173460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C3196FA8-ABE0-4AAC-93FD-6880F7473E80}"/>
              </a:ext>
            </a:extLst>
          </p:cNvPr>
          <p:cNvSpPr/>
          <p:nvPr/>
        </p:nvSpPr>
        <p:spPr>
          <a:xfrm>
            <a:off x="3156052" y="904575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Name: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5B685CA-62C8-46FA-8B68-1499D6373C31}"/>
              </a:ext>
            </a:extLst>
          </p:cNvPr>
          <p:cNvSpPr/>
          <p:nvPr/>
        </p:nvSpPr>
        <p:spPr>
          <a:xfrm>
            <a:off x="4028303" y="1889323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456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3F3F783-1F8D-4114-A737-52F5BFE0BD71}"/>
              </a:ext>
            </a:extLst>
          </p:cNvPr>
          <p:cNvSpPr/>
          <p:nvPr/>
        </p:nvSpPr>
        <p:spPr>
          <a:xfrm>
            <a:off x="2871846" y="1401120"/>
            <a:ext cx="108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Category: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CEBBFAC-9ABC-47C2-9BBF-459328AB4EDA}"/>
              </a:ext>
            </a:extLst>
          </p:cNvPr>
          <p:cNvSpPr/>
          <p:nvPr/>
        </p:nvSpPr>
        <p:spPr>
          <a:xfrm>
            <a:off x="4028303" y="876066"/>
            <a:ext cx="424798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MiSide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DF1CCB5-8B01-4622-B7A6-F0EA96AE2E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48025" y="1500446"/>
            <a:ext cx="209568" cy="209568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EC6F1756-322F-49BB-8FFC-25346A6CD7EB}"/>
              </a:ext>
            </a:extLst>
          </p:cNvPr>
          <p:cNvSpPr/>
          <p:nvPr/>
        </p:nvSpPr>
        <p:spPr>
          <a:xfrm>
            <a:off x="3253235" y="1902764"/>
            <a:ext cx="65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Cost: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5FCD4D1-9629-4601-9B1F-010BE31BFA95}"/>
              </a:ext>
            </a:extLst>
          </p:cNvPr>
          <p:cNvSpPr/>
          <p:nvPr/>
        </p:nvSpPr>
        <p:spPr>
          <a:xfrm>
            <a:off x="4028303" y="1382694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Horror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85DB408-75C0-40D1-BE60-B6DD7CFAF01E}"/>
              </a:ext>
            </a:extLst>
          </p:cNvPr>
          <p:cNvSpPr/>
          <p:nvPr/>
        </p:nvSpPr>
        <p:spPr>
          <a:xfrm>
            <a:off x="1026459" y="2684607"/>
            <a:ext cx="132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Description: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4D3D8-FD24-4CA0-86B3-F3ABD7D86D19}"/>
              </a:ext>
            </a:extLst>
          </p:cNvPr>
          <p:cNvSpPr/>
          <p:nvPr/>
        </p:nvSpPr>
        <p:spPr>
          <a:xfrm>
            <a:off x="1026459" y="3053939"/>
            <a:ext cx="7796265" cy="242136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D7D66-2000-41EC-9B20-441B45ED470C}"/>
              </a:ext>
            </a:extLst>
          </p:cNvPr>
          <p:cNvSpPr txBox="1"/>
          <p:nvPr/>
        </p:nvSpPr>
        <p:spPr>
          <a:xfrm>
            <a:off x="1026459" y="3128776"/>
            <a:ext cx="77962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MiSide is an adventure game with horror elements, telling the story of a simple guy who, for mystical reasons, finds himself in a mobile simulation. Appearing in the house he has just observed on his smartphone screen, the hero becomes confused. The stunned guy follows the instructions of a certain device he discovered in the bedroom. A few moments later, he is greeted by a pretty girl, whose image is also familiar to the young man from this mobile game.</a:t>
            </a:r>
            <a:endParaRPr lang="en-GB" sz="1400">
              <a:solidFill>
                <a:schemeClr val="bg1"/>
              </a:solidFill>
              <a:effectLst/>
            </a:endParaRPr>
          </a:p>
          <a:p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2A077E2-A050-4D43-82F9-D64DE11A4CFA}"/>
              </a:ext>
            </a:extLst>
          </p:cNvPr>
          <p:cNvSpPr/>
          <p:nvPr/>
        </p:nvSpPr>
        <p:spPr>
          <a:xfrm>
            <a:off x="4399747" y="5981934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Delete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E95EC5F-9A49-4AC4-8F8A-2D0BBE9C8565}"/>
              </a:ext>
            </a:extLst>
          </p:cNvPr>
          <p:cNvSpPr/>
          <p:nvPr/>
        </p:nvSpPr>
        <p:spPr>
          <a:xfrm>
            <a:off x="6747030" y="5983419"/>
            <a:ext cx="2075694" cy="3749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</a:rPr>
              <a:t>Save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65229F00-C4F6-4001-B15A-A21274A2E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25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05A3E34-998C-412D-9251-DB5B09E80AFD}"/>
              </a:ext>
            </a:extLst>
          </p:cNvPr>
          <p:cNvSpPr/>
          <p:nvPr/>
        </p:nvSpPr>
        <p:spPr>
          <a:xfrm>
            <a:off x="15090" y="1598801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90" y="156732"/>
            <a:ext cx="682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Edit Product  </a:t>
            </a:r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Add Product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3196FA8-ABE0-4AAC-93FD-6880F7473E80}"/>
              </a:ext>
            </a:extLst>
          </p:cNvPr>
          <p:cNvSpPr/>
          <p:nvPr/>
        </p:nvSpPr>
        <p:spPr>
          <a:xfrm>
            <a:off x="4286352" y="904575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Name: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5B685CA-62C8-46FA-8B68-1499D6373C31}"/>
              </a:ext>
            </a:extLst>
          </p:cNvPr>
          <p:cNvSpPr/>
          <p:nvPr/>
        </p:nvSpPr>
        <p:spPr>
          <a:xfrm>
            <a:off x="5158603" y="1889323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3F3F783-1F8D-4114-A737-52F5BFE0BD71}"/>
              </a:ext>
            </a:extLst>
          </p:cNvPr>
          <p:cNvSpPr/>
          <p:nvPr/>
        </p:nvSpPr>
        <p:spPr>
          <a:xfrm>
            <a:off x="4002146" y="1401120"/>
            <a:ext cx="108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Category: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CEBBFAC-9ABC-47C2-9BBF-459328AB4EDA}"/>
              </a:ext>
            </a:extLst>
          </p:cNvPr>
          <p:cNvSpPr/>
          <p:nvPr/>
        </p:nvSpPr>
        <p:spPr>
          <a:xfrm>
            <a:off x="5158603" y="876066"/>
            <a:ext cx="424798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DF1CCB5-8B01-4622-B7A6-F0EA96AE2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8325" y="1500446"/>
            <a:ext cx="209568" cy="209568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EC6F1756-322F-49BB-8FFC-25346A6CD7EB}"/>
              </a:ext>
            </a:extLst>
          </p:cNvPr>
          <p:cNvSpPr/>
          <p:nvPr/>
        </p:nvSpPr>
        <p:spPr>
          <a:xfrm>
            <a:off x="4383535" y="1902764"/>
            <a:ext cx="65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Cost: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5FCD4D1-9629-4601-9B1F-010BE31BFA95}"/>
              </a:ext>
            </a:extLst>
          </p:cNvPr>
          <p:cNvSpPr/>
          <p:nvPr/>
        </p:nvSpPr>
        <p:spPr>
          <a:xfrm>
            <a:off x="5158603" y="1382694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none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85DB408-75C0-40D1-BE60-B6DD7CFAF01E}"/>
              </a:ext>
            </a:extLst>
          </p:cNvPr>
          <p:cNvSpPr/>
          <p:nvPr/>
        </p:nvSpPr>
        <p:spPr>
          <a:xfrm>
            <a:off x="2156759" y="2684607"/>
            <a:ext cx="132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Description: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4D3D8-FD24-4CA0-86B3-F3ABD7D86D19}"/>
              </a:ext>
            </a:extLst>
          </p:cNvPr>
          <p:cNvSpPr/>
          <p:nvPr/>
        </p:nvSpPr>
        <p:spPr>
          <a:xfrm>
            <a:off x="2156759" y="3053939"/>
            <a:ext cx="7796265" cy="242136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2A077E2-A050-4D43-82F9-D64DE11A4CFA}"/>
              </a:ext>
            </a:extLst>
          </p:cNvPr>
          <p:cNvSpPr/>
          <p:nvPr/>
        </p:nvSpPr>
        <p:spPr>
          <a:xfrm>
            <a:off x="5530047" y="5981934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Cancel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E95EC5F-9A49-4AC4-8F8A-2D0BBE9C8565}"/>
              </a:ext>
            </a:extLst>
          </p:cNvPr>
          <p:cNvSpPr/>
          <p:nvPr/>
        </p:nvSpPr>
        <p:spPr>
          <a:xfrm>
            <a:off x="7877330" y="5983419"/>
            <a:ext cx="2075694" cy="3749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</a:rPr>
              <a:t>Add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18D0-F38C-48A8-8F76-31C992DF9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24" y="1052726"/>
            <a:ext cx="1219370" cy="12193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DAAD3B1-64A9-4E06-808C-5E6BF78CF7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1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05A3E34-998C-412D-9251-DB5B09E80AFD}"/>
              </a:ext>
            </a:extLst>
          </p:cNvPr>
          <p:cNvSpPr/>
          <p:nvPr/>
        </p:nvSpPr>
        <p:spPr>
          <a:xfrm>
            <a:off x="15090" y="1598801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90" y="156732"/>
            <a:ext cx="682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Edit Product  </a:t>
            </a:r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Add Product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3196FA8-ABE0-4AAC-93FD-6880F7473E80}"/>
              </a:ext>
            </a:extLst>
          </p:cNvPr>
          <p:cNvSpPr/>
          <p:nvPr/>
        </p:nvSpPr>
        <p:spPr>
          <a:xfrm>
            <a:off x="4286352" y="904575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Name: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5B685CA-62C8-46FA-8B68-1499D6373C31}"/>
              </a:ext>
            </a:extLst>
          </p:cNvPr>
          <p:cNvSpPr/>
          <p:nvPr/>
        </p:nvSpPr>
        <p:spPr>
          <a:xfrm>
            <a:off x="5158603" y="1889323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505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3F3F783-1F8D-4114-A737-52F5BFE0BD71}"/>
              </a:ext>
            </a:extLst>
          </p:cNvPr>
          <p:cNvSpPr/>
          <p:nvPr/>
        </p:nvSpPr>
        <p:spPr>
          <a:xfrm>
            <a:off x="4002146" y="1401120"/>
            <a:ext cx="108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Category: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CEBBFAC-9ABC-47C2-9BBF-459328AB4EDA}"/>
              </a:ext>
            </a:extLst>
          </p:cNvPr>
          <p:cNvSpPr/>
          <p:nvPr/>
        </p:nvSpPr>
        <p:spPr>
          <a:xfrm>
            <a:off x="5158603" y="876066"/>
            <a:ext cx="424798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Ready or Not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DF1CCB5-8B01-4622-B7A6-F0EA96AE2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8325" y="1500446"/>
            <a:ext cx="209568" cy="209568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EC6F1756-322F-49BB-8FFC-25346A6CD7EB}"/>
              </a:ext>
            </a:extLst>
          </p:cNvPr>
          <p:cNvSpPr/>
          <p:nvPr/>
        </p:nvSpPr>
        <p:spPr>
          <a:xfrm>
            <a:off x="4383535" y="1902764"/>
            <a:ext cx="65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Cost: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5FCD4D1-9629-4601-9B1F-010BE31BFA95}"/>
              </a:ext>
            </a:extLst>
          </p:cNvPr>
          <p:cNvSpPr/>
          <p:nvPr/>
        </p:nvSpPr>
        <p:spPr>
          <a:xfrm>
            <a:off x="5158603" y="1382694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FPS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85DB408-75C0-40D1-BE60-B6DD7CFAF01E}"/>
              </a:ext>
            </a:extLst>
          </p:cNvPr>
          <p:cNvSpPr/>
          <p:nvPr/>
        </p:nvSpPr>
        <p:spPr>
          <a:xfrm>
            <a:off x="2156759" y="2684607"/>
            <a:ext cx="132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Description: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4D3D8-FD24-4CA0-86B3-F3ABD7D86D19}"/>
              </a:ext>
            </a:extLst>
          </p:cNvPr>
          <p:cNvSpPr/>
          <p:nvPr/>
        </p:nvSpPr>
        <p:spPr>
          <a:xfrm>
            <a:off x="2156759" y="3053939"/>
            <a:ext cx="7796265" cy="242136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2A077E2-A050-4D43-82F9-D64DE11A4CFA}"/>
              </a:ext>
            </a:extLst>
          </p:cNvPr>
          <p:cNvSpPr/>
          <p:nvPr/>
        </p:nvSpPr>
        <p:spPr>
          <a:xfrm>
            <a:off x="5530047" y="5981934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Cancel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E95EC5F-9A49-4AC4-8F8A-2D0BBE9C8565}"/>
              </a:ext>
            </a:extLst>
          </p:cNvPr>
          <p:cNvSpPr/>
          <p:nvPr/>
        </p:nvSpPr>
        <p:spPr>
          <a:xfrm>
            <a:off x="7877330" y="5983419"/>
            <a:ext cx="2075694" cy="3749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</a:rPr>
              <a:t>Add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18D0-F38C-48A8-8F76-31C992DF9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24" y="1052726"/>
            <a:ext cx="1219370" cy="1219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6B10C-472E-46B2-BCCB-2FC3728F2E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08" y="784124"/>
            <a:ext cx="1658176" cy="1658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42AB0D-1D92-457B-BFD6-3758F81C0907}"/>
              </a:ext>
            </a:extLst>
          </p:cNvPr>
          <p:cNvSpPr/>
          <p:nvPr/>
        </p:nvSpPr>
        <p:spPr>
          <a:xfrm>
            <a:off x="2156758" y="3117913"/>
            <a:ext cx="80540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Ready or Not is a 2023 tactical first-person shooter video game developed and published by Ireland-based VOID Interactive and released for Microsoft Windows. Ready or Not follows the operations of a police SWAT team in the fictional American city of Los Sueños in the midst of a violent crime wave.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34BD79E-25D0-43EB-8432-53038E01D7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07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05A3E34-998C-412D-9251-DB5B09E80AFD}"/>
              </a:ext>
            </a:extLst>
          </p:cNvPr>
          <p:cNvSpPr/>
          <p:nvPr/>
        </p:nvSpPr>
        <p:spPr>
          <a:xfrm>
            <a:off x="15090" y="945658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9FDE5-7280-4E0A-A951-7C01D0263F43}"/>
              </a:ext>
            </a:extLst>
          </p:cNvPr>
          <p:cNvSpPr/>
          <p:nvPr/>
        </p:nvSpPr>
        <p:spPr>
          <a:xfrm>
            <a:off x="8614780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 </a:t>
            </a:r>
            <a:r>
              <a:rPr lang="en-GB">
                <a:solidFill>
                  <a:schemeClr val="bg1">
                    <a:lumMod val="50000"/>
                  </a:schemeClr>
                </a:solidFill>
              </a:rPr>
              <a:t>Search…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0BC73-C895-4D00-994F-51572E202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589" y="304778"/>
            <a:ext cx="236135" cy="23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E0F072-1ED6-4449-ADE9-AB203D13C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13" y="266141"/>
            <a:ext cx="304843" cy="30484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B3F9D9-B209-4D70-A480-26F15AE9FB73}"/>
              </a:ext>
            </a:extLst>
          </p:cNvPr>
          <p:cNvSpPr/>
          <p:nvPr/>
        </p:nvSpPr>
        <p:spPr>
          <a:xfrm>
            <a:off x="5386744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Categories: 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90" y="156732"/>
            <a:ext cx="218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568EE3-78FF-4F58-A603-E59FEFEAE365}"/>
              </a:ext>
            </a:extLst>
          </p:cNvPr>
          <p:cNvCxnSpPr>
            <a:cxnSpLocks/>
          </p:cNvCxnSpPr>
          <p:nvPr/>
        </p:nvCxnSpPr>
        <p:spPr>
          <a:xfrm>
            <a:off x="11269196" y="157173"/>
            <a:ext cx="0" cy="52277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24C12A9-D9AB-4755-9D76-EB366A4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969" y="266141"/>
            <a:ext cx="366436" cy="36643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5D77577-B3F8-40C6-935A-A84B1E279A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4002617"/>
            <a:ext cx="1719506" cy="171950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34355B-F400-4C22-B094-7BAD164431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00" y="3992639"/>
            <a:ext cx="1719506" cy="171950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01AC02F-B2F4-4B55-A1EA-19053E7984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28" y="4031589"/>
            <a:ext cx="1719507" cy="17195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BF3192-2715-4D04-A5A0-3D3BF19CC9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83" y="4050189"/>
            <a:ext cx="1722197" cy="171950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92CC74-12FB-4A03-B216-A827BE60FEBA}"/>
              </a:ext>
            </a:extLst>
          </p:cNvPr>
          <p:cNvSpPr txBox="1"/>
          <p:nvPr/>
        </p:nvSpPr>
        <p:spPr>
          <a:xfrm>
            <a:off x="9732756" y="5749973"/>
            <a:ext cx="17659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 b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Warhammer 40k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40000$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97C473E-B0EE-431C-9448-7C84FAD5C447}"/>
              </a:ext>
            </a:extLst>
          </p:cNvPr>
          <p:cNvSpPr/>
          <p:nvPr/>
        </p:nvSpPr>
        <p:spPr>
          <a:xfrm>
            <a:off x="10008793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8D274-7F7B-4158-B401-B765768EC3B6}"/>
              </a:ext>
            </a:extLst>
          </p:cNvPr>
          <p:cNvSpPr txBox="1"/>
          <p:nvPr/>
        </p:nvSpPr>
        <p:spPr>
          <a:xfrm>
            <a:off x="10697735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91C4EA-D631-4BB4-9DBC-312C9403F63E}"/>
              </a:ext>
            </a:extLst>
          </p:cNvPr>
          <p:cNvSpPr txBox="1"/>
          <p:nvPr/>
        </p:nvSpPr>
        <p:spPr>
          <a:xfrm>
            <a:off x="9791943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9C69128-CE42-4270-9366-37B1656E86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34" y="6420112"/>
            <a:ext cx="181963" cy="18196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940A22C-4509-4854-8288-C58C60ADB7EF}"/>
              </a:ext>
            </a:extLst>
          </p:cNvPr>
          <p:cNvSpPr txBox="1"/>
          <p:nvPr/>
        </p:nvSpPr>
        <p:spPr>
          <a:xfrm>
            <a:off x="1022172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FPS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Call of Duty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769$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3F8B3AB-B161-473C-8CC9-A1035B2AC119}"/>
              </a:ext>
            </a:extLst>
          </p:cNvPr>
          <p:cNvSpPr/>
          <p:nvPr/>
        </p:nvSpPr>
        <p:spPr>
          <a:xfrm>
            <a:off x="1298209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A09EE5-F0D4-48BA-8022-F4168E29C203}"/>
              </a:ext>
            </a:extLst>
          </p:cNvPr>
          <p:cNvSpPr txBox="1"/>
          <p:nvPr/>
        </p:nvSpPr>
        <p:spPr>
          <a:xfrm>
            <a:off x="1987151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DDEE80-15A8-447B-A006-49B2085CBDDA}"/>
              </a:ext>
            </a:extLst>
          </p:cNvPr>
          <p:cNvSpPr txBox="1"/>
          <p:nvPr/>
        </p:nvSpPr>
        <p:spPr>
          <a:xfrm>
            <a:off x="1081359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575E7AF-9971-4071-AE30-B0C2A7C36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0" y="6420112"/>
            <a:ext cx="181963" cy="18196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882572E-D522-473C-9FE3-A14739C49047}"/>
              </a:ext>
            </a:extLst>
          </p:cNvPr>
          <p:cNvSpPr txBox="1"/>
          <p:nvPr/>
        </p:nvSpPr>
        <p:spPr>
          <a:xfrm>
            <a:off x="3195746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Adventure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GTA V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1755$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0745363-9A2E-43D8-8DF9-F59E2301BE78}"/>
              </a:ext>
            </a:extLst>
          </p:cNvPr>
          <p:cNvSpPr/>
          <p:nvPr/>
        </p:nvSpPr>
        <p:spPr>
          <a:xfrm>
            <a:off x="3471783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4E7DE8-3368-4760-838F-49F6221DE272}"/>
              </a:ext>
            </a:extLst>
          </p:cNvPr>
          <p:cNvSpPr txBox="1"/>
          <p:nvPr/>
        </p:nvSpPr>
        <p:spPr>
          <a:xfrm>
            <a:off x="4160725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140653-3CAE-42FE-9B95-2F2BE311EAC5}"/>
              </a:ext>
            </a:extLst>
          </p:cNvPr>
          <p:cNvSpPr txBox="1"/>
          <p:nvPr/>
        </p:nvSpPr>
        <p:spPr>
          <a:xfrm>
            <a:off x="3254933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1A26331-F285-4674-B74A-6F3D54E75D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4" y="6420112"/>
            <a:ext cx="181963" cy="18196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B3988FA-FAA5-4858-BA95-8772CBF99774}"/>
              </a:ext>
            </a:extLst>
          </p:cNvPr>
          <p:cNvSpPr txBox="1"/>
          <p:nvPr/>
        </p:nvSpPr>
        <p:spPr>
          <a:xfrm>
            <a:off x="5359545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Prototype 2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145$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D5905BD-1953-4EC7-9172-138CCD48B157}"/>
              </a:ext>
            </a:extLst>
          </p:cNvPr>
          <p:cNvSpPr/>
          <p:nvPr/>
        </p:nvSpPr>
        <p:spPr>
          <a:xfrm>
            <a:off x="5635582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F1EE82-5E44-4AB8-ABDD-D35CEA2C65F0}"/>
              </a:ext>
            </a:extLst>
          </p:cNvPr>
          <p:cNvSpPr txBox="1"/>
          <p:nvPr/>
        </p:nvSpPr>
        <p:spPr>
          <a:xfrm>
            <a:off x="6324524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A7D90F-0536-4EA3-B9F4-A6E9C41344EF}"/>
              </a:ext>
            </a:extLst>
          </p:cNvPr>
          <p:cNvSpPr txBox="1"/>
          <p:nvPr/>
        </p:nvSpPr>
        <p:spPr>
          <a:xfrm>
            <a:off x="5418732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2EF7667-CD23-4D87-B60F-970CC93093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23" y="6420112"/>
            <a:ext cx="181963" cy="18196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6C24656-4DB1-400F-8378-563884DEAAB4}"/>
              </a:ext>
            </a:extLst>
          </p:cNvPr>
          <p:cNvSpPr txBox="1"/>
          <p:nvPr/>
        </p:nvSpPr>
        <p:spPr>
          <a:xfrm>
            <a:off x="7595845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FPS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Left 4 Dead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58$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3D05398-1864-4103-957F-6EBD04C1AED0}"/>
              </a:ext>
            </a:extLst>
          </p:cNvPr>
          <p:cNvSpPr/>
          <p:nvPr/>
        </p:nvSpPr>
        <p:spPr>
          <a:xfrm>
            <a:off x="7871882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E6B654-7246-4D5E-A93C-1CDC49143B40}"/>
              </a:ext>
            </a:extLst>
          </p:cNvPr>
          <p:cNvSpPr txBox="1"/>
          <p:nvPr/>
        </p:nvSpPr>
        <p:spPr>
          <a:xfrm>
            <a:off x="8560824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134CE2A-6499-445F-A2D7-8CA98A9789E3}"/>
              </a:ext>
            </a:extLst>
          </p:cNvPr>
          <p:cNvSpPr txBox="1"/>
          <p:nvPr/>
        </p:nvSpPr>
        <p:spPr>
          <a:xfrm>
            <a:off x="7655032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E6BB2E4-A91B-4DFB-8E71-F9307E89E3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23" y="6420112"/>
            <a:ext cx="181963" cy="181963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FB8F183F-6379-4B17-BD9D-E664BC1D5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1207158"/>
            <a:ext cx="1719506" cy="171950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0715299D-65E2-48DE-882A-0F05B06E93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00" y="1197180"/>
            <a:ext cx="1719506" cy="171950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2C1D2641-DCD4-4489-9D70-79BC4A6137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28" y="1236130"/>
            <a:ext cx="1719507" cy="1719507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6358D79F-9DD6-4861-9E93-3AD0A35771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40" y="1254729"/>
            <a:ext cx="1719506" cy="171950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5352F082-AF81-41CF-AE95-69602639CB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83" y="1254730"/>
            <a:ext cx="1722197" cy="171950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168315B0-DC2A-4A32-9B40-CF5A681D1684}"/>
              </a:ext>
            </a:extLst>
          </p:cNvPr>
          <p:cNvSpPr txBox="1"/>
          <p:nvPr/>
        </p:nvSpPr>
        <p:spPr>
          <a:xfrm>
            <a:off x="9732756" y="2954514"/>
            <a:ext cx="17659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Gacha game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Zenless Zone Zero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500$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20014674-90E4-4DE7-85A7-077AF24D158A}"/>
              </a:ext>
            </a:extLst>
          </p:cNvPr>
          <p:cNvSpPr/>
          <p:nvPr/>
        </p:nvSpPr>
        <p:spPr>
          <a:xfrm>
            <a:off x="10008793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89C982D-CDFB-4D2B-BABE-890AEB2F99DF}"/>
              </a:ext>
            </a:extLst>
          </p:cNvPr>
          <p:cNvSpPr txBox="1"/>
          <p:nvPr/>
        </p:nvSpPr>
        <p:spPr>
          <a:xfrm>
            <a:off x="10697735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D18070B-FAE0-474F-8AF1-56C640012E08}"/>
              </a:ext>
            </a:extLst>
          </p:cNvPr>
          <p:cNvSpPr txBox="1"/>
          <p:nvPr/>
        </p:nvSpPr>
        <p:spPr>
          <a:xfrm>
            <a:off x="9791943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79AB094D-ED85-4586-9483-719F1ED0A7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34" y="3624653"/>
            <a:ext cx="181963" cy="181963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E01D2F49-8BE5-4D98-89B3-209B5C39F2C3}"/>
              </a:ext>
            </a:extLst>
          </p:cNvPr>
          <p:cNvSpPr txBox="1"/>
          <p:nvPr/>
        </p:nvSpPr>
        <p:spPr>
          <a:xfrm>
            <a:off x="1022172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Gacha game</a:t>
            </a:r>
          </a:p>
          <a:p>
            <a:r>
              <a:rPr lang="en-GB" sz="11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Blue Archive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500$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6CC98609-9394-48D8-AD32-94987ECC5B39}"/>
              </a:ext>
            </a:extLst>
          </p:cNvPr>
          <p:cNvSpPr/>
          <p:nvPr/>
        </p:nvSpPr>
        <p:spPr>
          <a:xfrm>
            <a:off x="1298209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52664C0-57F9-4765-9FF3-D0EC6E44B9C8}"/>
              </a:ext>
            </a:extLst>
          </p:cNvPr>
          <p:cNvSpPr txBox="1"/>
          <p:nvPr/>
        </p:nvSpPr>
        <p:spPr>
          <a:xfrm>
            <a:off x="1987151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55F7BE0-01E2-4A2C-89AE-CF1B4FFEC321}"/>
              </a:ext>
            </a:extLst>
          </p:cNvPr>
          <p:cNvSpPr txBox="1"/>
          <p:nvPr/>
        </p:nvSpPr>
        <p:spPr>
          <a:xfrm>
            <a:off x="1081359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EB51696A-3EEE-428F-8AF9-25CC08B1DB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0" y="3624653"/>
            <a:ext cx="181963" cy="18196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74461B30-91F3-4677-817D-B01AEC52A044}"/>
              </a:ext>
            </a:extLst>
          </p:cNvPr>
          <p:cNvSpPr txBox="1"/>
          <p:nvPr/>
        </p:nvSpPr>
        <p:spPr>
          <a:xfrm>
            <a:off x="3195746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Horror</a:t>
            </a:r>
          </a:p>
          <a:p>
            <a:r>
              <a:rPr lang="en-GB" sz="105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Miside</a:t>
            </a:r>
            <a:endParaRPr lang="en-GB" sz="140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456$</a:t>
            </a: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F988E6EB-8AE3-4789-AACD-AF2B78711A65}"/>
              </a:ext>
            </a:extLst>
          </p:cNvPr>
          <p:cNvSpPr/>
          <p:nvPr/>
        </p:nvSpPr>
        <p:spPr>
          <a:xfrm>
            <a:off x="3471783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2776E75-94DF-46EE-A9F8-90B4126DD1FF}"/>
              </a:ext>
            </a:extLst>
          </p:cNvPr>
          <p:cNvSpPr txBox="1"/>
          <p:nvPr/>
        </p:nvSpPr>
        <p:spPr>
          <a:xfrm>
            <a:off x="4160725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BC7D209-C8A9-410B-B3FA-B094C1A9BA7C}"/>
              </a:ext>
            </a:extLst>
          </p:cNvPr>
          <p:cNvSpPr txBox="1"/>
          <p:nvPr/>
        </p:nvSpPr>
        <p:spPr>
          <a:xfrm>
            <a:off x="3254933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08FE14B9-27BE-4E10-B4CF-75E2F3204B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4" y="3624653"/>
            <a:ext cx="181963" cy="181963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A1BE6392-797E-4CE0-8431-0DF782634276}"/>
              </a:ext>
            </a:extLst>
          </p:cNvPr>
          <p:cNvSpPr txBox="1"/>
          <p:nvPr/>
        </p:nvSpPr>
        <p:spPr>
          <a:xfrm>
            <a:off x="5359545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Dying Light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806$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8D52C0E8-664F-48E3-B9EA-B772DC6B7CF1}"/>
              </a:ext>
            </a:extLst>
          </p:cNvPr>
          <p:cNvSpPr/>
          <p:nvPr/>
        </p:nvSpPr>
        <p:spPr>
          <a:xfrm>
            <a:off x="5635582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CF128EC-DB3B-436C-81E4-156EC8F1FF42}"/>
              </a:ext>
            </a:extLst>
          </p:cNvPr>
          <p:cNvSpPr txBox="1"/>
          <p:nvPr/>
        </p:nvSpPr>
        <p:spPr>
          <a:xfrm>
            <a:off x="6324524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AC4F0AA-C72C-449B-8E10-942DA03D7375}"/>
              </a:ext>
            </a:extLst>
          </p:cNvPr>
          <p:cNvSpPr txBox="1"/>
          <p:nvPr/>
        </p:nvSpPr>
        <p:spPr>
          <a:xfrm>
            <a:off x="5418732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276FE923-B5B7-4020-88D4-0E55D16022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23" y="3624653"/>
            <a:ext cx="181963" cy="181963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F073621B-22DE-48EC-A786-6C099405431B}"/>
              </a:ext>
            </a:extLst>
          </p:cNvPr>
          <p:cNvSpPr txBox="1"/>
          <p:nvPr/>
        </p:nvSpPr>
        <p:spPr>
          <a:xfrm>
            <a:off x="7595845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Adventure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Minecraft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978$</a:t>
            </a:r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B5F707F7-B0C2-47D2-9933-135AB43B4E3C}"/>
              </a:ext>
            </a:extLst>
          </p:cNvPr>
          <p:cNvSpPr/>
          <p:nvPr/>
        </p:nvSpPr>
        <p:spPr>
          <a:xfrm>
            <a:off x="7871882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7F1B62C-4435-4931-9415-D14E9D87C44A}"/>
              </a:ext>
            </a:extLst>
          </p:cNvPr>
          <p:cNvSpPr txBox="1"/>
          <p:nvPr/>
        </p:nvSpPr>
        <p:spPr>
          <a:xfrm>
            <a:off x="8560824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97D0F9D-BFB7-4F0F-948C-00B31FFDF784}"/>
              </a:ext>
            </a:extLst>
          </p:cNvPr>
          <p:cNvSpPr txBox="1"/>
          <p:nvPr/>
        </p:nvSpPr>
        <p:spPr>
          <a:xfrm>
            <a:off x="7655032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283E1A7F-F846-4497-ACB0-5F922BB53E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23" y="3624653"/>
            <a:ext cx="181963" cy="181963"/>
          </a:xfrm>
          <a:prstGeom prst="rect">
            <a:avLst/>
          </a:prstGeom>
        </p:spPr>
      </p:pic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7B7FB55A-75D9-48B3-8925-324FD81B6BD2}"/>
              </a:ext>
            </a:extLst>
          </p:cNvPr>
          <p:cNvSpPr/>
          <p:nvPr/>
        </p:nvSpPr>
        <p:spPr>
          <a:xfrm>
            <a:off x="12095720" y="1239724"/>
            <a:ext cx="96279" cy="295701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D49558FE-A101-4C69-AEBE-3382D073CE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81" y="3984220"/>
            <a:ext cx="1765753" cy="1765753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DAB4A9C-61BB-4C9B-BFBC-DA858F1E0C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70" y="3984219"/>
            <a:ext cx="1739636" cy="1785475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9001414F-658B-457E-A12A-DD77C37B11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667" y="4020463"/>
            <a:ext cx="1713867" cy="172951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1B62251E-B90F-41D4-8A57-5062C2B23B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36" y="4053391"/>
            <a:ext cx="1702696" cy="1702696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DF3F9BF6-F2FB-4937-99B9-0D331168D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844" y="4050189"/>
            <a:ext cx="1719506" cy="1712726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476BC309-EA9A-4CB4-91DC-15A7BBF4FA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95098" y="331345"/>
            <a:ext cx="209568" cy="20956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7565FBA-9589-46F3-8A81-57AB8030495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46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05A3E34-998C-412D-9251-DB5B09E80AFD}"/>
              </a:ext>
            </a:extLst>
          </p:cNvPr>
          <p:cNvSpPr/>
          <p:nvPr/>
        </p:nvSpPr>
        <p:spPr>
          <a:xfrm>
            <a:off x="15090" y="2177558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9FDE5-7280-4E0A-A951-7C01D0263F43}"/>
              </a:ext>
            </a:extLst>
          </p:cNvPr>
          <p:cNvSpPr/>
          <p:nvPr/>
        </p:nvSpPr>
        <p:spPr>
          <a:xfrm>
            <a:off x="9249780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 </a:t>
            </a:r>
            <a:r>
              <a:rPr lang="en-GB">
                <a:solidFill>
                  <a:schemeClr val="bg1">
                    <a:lumMod val="50000"/>
                  </a:schemeClr>
                </a:solidFill>
              </a:rPr>
              <a:t>Search…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0BC73-C895-4D00-994F-51572E202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89" y="304778"/>
            <a:ext cx="236135" cy="23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E0F072-1ED6-4449-ADE9-AB203D13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13" y="266141"/>
            <a:ext cx="304843" cy="3048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89" y="156732"/>
            <a:ext cx="3936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Transaction History</a:t>
            </a: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7B7FB55A-75D9-48B3-8925-324FD81B6BD2}"/>
              </a:ext>
            </a:extLst>
          </p:cNvPr>
          <p:cNvSpPr/>
          <p:nvPr/>
        </p:nvSpPr>
        <p:spPr>
          <a:xfrm>
            <a:off x="11652004" y="1354840"/>
            <a:ext cx="96279" cy="448716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D155709-1245-4097-A2D8-EAF22674ACE8}"/>
              </a:ext>
            </a:extLst>
          </p:cNvPr>
          <p:cNvSpPr/>
          <p:nvPr/>
        </p:nvSpPr>
        <p:spPr>
          <a:xfrm>
            <a:off x="817964" y="781474"/>
            <a:ext cx="10930319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Product 			Category 		Quantity                Cost        	Total                    Date                  Time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562FC34-66DA-4DC0-940B-A2783CB169F7}"/>
              </a:ext>
            </a:extLst>
          </p:cNvPr>
          <p:cNvCxnSpPr>
            <a:cxnSpLocks/>
          </p:cNvCxnSpPr>
          <p:nvPr/>
        </p:nvCxnSpPr>
        <p:spPr>
          <a:xfrm>
            <a:off x="817964" y="1250990"/>
            <a:ext cx="106755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067644FE-98AB-4148-AA31-E17353454A5D}"/>
              </a:ext>
            </a:extLst>
          </p:cNvPr>
          <p:cNvSpPr/>
          <p:nvPr/>
        </p:nvSpPr>
        <p:spPr>
          <a:xfrm>
            <a:off x="769824" y="380429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Dying Light			    Action		        3                       806        	2418              11/20/2025        08:50:10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1FC7C16-C944-4316-B7A0-1F674FE4BEEE}"/>
              </a:ext>
            </a:extLst>
          </p:cNvPr>
          <p:cNvSpPr/>
          <p:nvPr/>
        </p:nvSpPr>
        <p:spPr>
          <a:xfrm>
            <a:off x="769824" y="330899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Dying Light			    Action		        1                       806        	806                11/27/2025        21:11:30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B1C1F6B-BB7D-4DC4-A487-25BD81E98C71}"/>
              </a:ext>
            </a:extLst>
          </p:cNvPr>
          <p:cNvSpPr/>
          <p:nvPr/>
        </p:nvSpPr>
        <p:spPr>
          <a:xfrm>
            <a:off x="769824" y="281369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Zenless Zone Zero		Gacha Game 	        6                       10        	60                  12/01/2025        06:25:32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906FF5-5C12-426C-B599-0C12C28C5D6D}"/>
              </a:ext>
            </a:extLst>
          </p:cNvPr>
          <p:cNvSpPr/>
          <p:nvPr/>
        </p:nvSpPr>
        <p:spPr>
          <a:xfrm>
            <a:off x="769824" y="230696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GTA V	 		 Adventure		        1                       1755        	1755              12/03/2025        11:40:55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6A87885-1DAB-4B29-B04C-65B78D505A47}"/>
              </a:ext>
            </a:extLst>
          </p:cNvPr>
          <p:cNvSpPr/>
          <p:nvPr/>
        </p:nvSpPr>
        <p:spPr>
          <a:xfrm>
            <a:off x="769824" y="181166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Left 4 Dead		       FPS		        1                       58        	58 	   12/04/2025        17:05:03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D61BCB7-77BF-4F2B-9108-6BE44AF01895}"/>
              </a:ext>
            </a:extLst>
          </p:cNvPr>
          <p:cNvSpPr/>
          <p:nvPr/>
        </p:nvSpPr>
        <p:spPr>
          <a:xfrm>
            <a:off x="769824" y="131636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Blue Archive 		Gacha Game 	        2                       500        	1000              12/04/2025        17:05:03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75DDBFAC-C044-451A-913F-C2F9F12BFA76}"/>
              </a:ext>
            </a:extLst>
          </p:cNvPr>
          <p:cNvSpPr/>
          <p:nvPr/>
        </p:nvSpPr>
        <p:spPr>
          <a:xfrm>
            <a:off x="6250344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Categories: all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983D1E1-0F0A-4416-B24A-DB96C9A1C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58698" y="331345"/>
            <a:ext cx="209568" cy="20956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01F79841-DEAB-4DB9-B847-8FDDFE4164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40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559</Words>
  <Application>Microsoft Office PowerPoint</Application>
  <PresentationFormat>Widescreen</PresentationFormat>
  <Paragraphs>310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Abadi</vt:lpstr>
      <vt:lpstr>Aharoni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cinco</dc:creator>
  <cp:lastModifiedBy>samuel cinco</cp:lastModifiedBy>
  <cp:revision>23</cp:revision>
  <dcterms:created xsi:type="dcterms:W3CDTF">2025-03-29T02:13:20Z</dcterms:created>
  <dcterms:modified xsi:type="dcterms:W3CDTF">2025-03-29T05:37:54Z</dcterms:modified>
</cp:coreProperties>
</file>